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3" r:id="rId1"/>
    <p:sldMasterId id="2147483668" r:id="rId2"/>
    <p:sldMasterId id="2147483679" r:id="rId3"/>
  </p:sldMasterIdLst>
  <p:notesMasterIdLst>
    <p:notesMasterId r:id="rId27"/>
  </p:notesMasterIdLst>
  <p:sldIdLst>
    <p:sldId id="256" r:id="rId4"/>
    <p:sldId id="876" r:id="rId5"/>
    <p:sldId id="262" r:id="rId6"/>
    <p:sldId id="877" r:id="rId7"/>
    <p:sldId id="261" r:id="rId8"/>
    <p:sldId id="392" r:id="rId9"/>
    <p:sldId id="269" r:id="rId10"/>
    <p:sldId id="381" r:id="rId11"/>
    <p:sldId id="268" r:id="rId12"/>
    <p:sldId id="270" r:id="rId13"/>
    <p:sldId id="271" r:id="rId14"/>
    <p:sldId id="3336" r:id="rId15"/>
    <p:sldId id="382" r:id="rId16"/>
    <p:sldId id="383" r:id="rId17"/>
    <p:sldId id="293" r:id="rId18"/>
    <p:sldId id="417" r:id="rId19"/>
    <p:sldId id="875" r:id="rId20"/>
    <p:sldId id="380" r:id="rId21"/>
    <p:sldId id="879" r:id="rId22"/>
    <p:sldId id="393" r:id="rId23"/>
    <p:sldId id="878" r:id="rId24"/>
    <p:sldId id="3335" r:id="rId25"/>
    <p:sldId id="302" r:id="rId26"/>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D2237"/>
        </a:solidFill>
        <a:effectLst/>
        <a:uFillTx/>
        <a:latin typeface="+mj-lt"/>
        <a:ea typeface="+mj-ea"/>
        <a:cs typeface="+mj-cs"/>
        <a:sym typeface="Corbel"/>
      </a:defRPr>
    </a:lvl1pPr>
    <a:lvl2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D2237"/>
        </a:solidFill>
        <a:effectLst/>
        <a:uFillTx/>
        <a:latin typeface="+mj-lt"/>
        <a:ea typeface="+mj-ea"/>
        <a:cs typeface="+mj-cs"/>
        <a:sym typeface="Corbel"/>
      </a:defRPr>
    </a:lvl2pPr>
    <a:lvl3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D2237"/>
        </a:solidFill>
        <a:effectLst/>
        <a:uFillTx/>
        <a:latin typeface="+mj-lt"/>
        <a:ea typeface="+mj-ea"/>
        <a:cs typeface="+mj-cs"/>
        <a:sym typeface="Corbel"/>
      </a:defRPr>
    </a:lvl3pPr>
    <a:lvl4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D2237"/>
        </a:solidFill>
        <a:effectLst/>
        <a:uFillTx/>
        <a:latin typeface="+mj-lt"/>
        <a:ea typeface="+mj-ea"/>
        <a:cs typeface="+mj-cs"/>
        <a:sym typeface="Corbel"/>
      </a:defRPr>
    </a:lvl4pPr>
    <a:lvl5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D2237"/>
        </a:solidFill>
        <a:effectLst/>
        <a:uFillTx/>
        <a:latin typeface="+mj-lt"/>
        <a:ea typeface="+mj-ea"/>
        <a:cs typeface="+mj-cs"/>
        <a:sym typeface="Corbel"/>
      </a:defRPr>
    </a:lvl5pPr>
    <a:lvl6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D2237"/>
        </a:solidFill>
        <a:effectLst/>
        <a:uFillTx/>
        <a:latin typeface="+mj-lt"/>
        <a:ea typeface="+mj-ea"/>
        <a:cs typeface="+mj-cs"/>
        <a:sym typeface="Corbel"/>
      </a:defRPr>
    </a:lvl6pPr>
    <a:lvl7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D2237"/>
        </a:solidFill>
        <a:effectLst/>
        <a:uFillTx/>
        <a:latin typeface="+mj-lt"/>
        <a:ea typeface="+mj-ea"/>
        <a:cs typeface="+mj-cs"/>
        <a:sym typeface="Corbel"/>
      </a:defRPr>
    </a:lvl7pPr>
    <a:lvl8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D2237"/>
        </a:solidFill>
        <a:effectLst/>
        <a:uFillTx/>
        <a:latin typeface="+mj-lt"/>
        <a:ea typeface="+mj-ea"/>
        <a:cs typeface="+mj-cs"/>
        <a:sym typeface="Corbel"/>
      </a:defRPr>
    </a:lvl8pPr>
    <a:lvl9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D2237"/>
        </a:solidFill>
        <a:effectLst/>
        <a:uFillTx/>
        <a:latin typeface="+mj-lt"/>
        <a:ea typeface="+mj-ea"/>
        <a:cs typeface="+mj-cs"/>
        <a:sym typeface="Corbel"/>
      </a:defRPr>
    </a:lvl9pPr>
  </p:defaultTextStyle>
  <p:extLst>
    <p:ext uri="{521415D9-36F7-43E2-AB2F-B90AF26B5E84}">
      <p14:sectionLst xmlns:p14="http://schemas.microsoft.com/office/powerpoint/2010/main">
        <p14:section name="Sección sin título" id="{62A556D2-77C5-4B36-86D5-D10A63029C95}">
          <p14:sldIdLst>
            <p14:sldId id="256"/>
            <p14:sldId id="876"/>
            <p14:sldId id="262"/>
            <p14:sldId id="877"/>
            <p14:sldId id="261"/>
            <p14:sldId id="392"/>
            <p14:sldId id="269"/>
            <p14:sldId id="381"/>
            <p14:sldId id="268"/>
            <p14:sldId id="270"/>
            <p14:sldId id="271"/>
            <p14:sldId id="3336"/>
            <p14:sldId id="382"/>
            <p14:sldId id="383"/>
            <p14:sldId id="293"/>
            <p14:sldId id="417"/>
            <p14:sldId id="875"/>
            <p14:sldId id="380"/>
            <p14:sldId id="879"/>
            <p14:sldId id="393"/>
            <p14:sldId id="878"/>
            <p14:sldId id="3335"/>
            <p14:sldId id="302"/>
          </p14:sldIdLst>
        </p14:section>
      </p14:sectionLst>
    </p:ext>
    <p:ext uri="{EFAFB233-063F-42B5-8137-9DF3F51BA10A}">
      <p15:sldGuideLst xmlns:p15="http://schemas.microsoft.com/office/powerpoint/2012/main">
        <p15:guide id="1" orient="horz" pos="8058">
          <p15:clr>
            <a:srgbClr val="A4A3A4"/>
          </p15:clr>
        </p15:guide>
        <p15:guide id="2" pos="10006">
          <p15:clr>
            <a:srgbClr val="A4A3A4"/>
          </p15:clr>
        </p15:guide>
        <p15:guide id="3" pos="2989">
          <p15:clr>
            <a:srgbClr val="A4A3A4"/>
          </p15:clr>
        </p15:guide>
        <p15:guide id="4" pos="659">
          <p15:clr>
            <a:srgbClr val="A4A3A4"/>
          </p15:clr>
        </p15:guide>
        <p15:guide id="5" pos="5336">
          <p15:clr>
            <a:srgbClr val="A4A3A4"/>
          </p15:clr>
        </p15:guide>
        <p15:guide id="6" pos="7681">
          <p15:clr>
            <a:srgbClr val="A4A3A4"/>
          </p15:clr>
        </p15:guide>
        <p15:guide id="7" pos="14695">
          <p15:clr>
            <a:srgbClr val="A4A3A4"/>
          </p15:clr>
        </p15:guide>
        <p15:guide id="8" pos="11975">
          <p15:clr>
            <a:srgbClr val="A4A3A4"/>
          </p15:clr>
        </p15:guide>
        <p15:guide id="9" orient="horz" pos="7896">
          <p15:clr>
            <a:srgbClr val="A4A3A4"/>
          </p15:clr>
        </p15:guide>
        <p15:guide id="10" pos="10024">
          <p15:clr>
            <a:srgbClr val="A4A3A4"/>
          </p15:clr>
        </p15:guide>
        <p15:guide id="11" pos="3007">
          <p15:clr>
            <a:srgbClr val="A4A3A4"/>
          </p15:clr>
        </p15:guide>
        <p15:guide id="12" pos="652">
          <p15:clr>
            <a:srgbClr val="A4A3A4"/>
          </p15:clr>
        </p15:guide>
        <p15:guide id="13" pos="7687">
          <p15:clr>
            <a:srgbClr val="A4A3A4"/>
          </p15:clr>
        </p15:guide>
        <p15:guide id="14" pos="5333">
          <p15:clr>
            <a:srgbClr val="A4A3A4"/>
          </p15:clr>
        </p15:guide>
        <p15:guide id="15" pos="1235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7E9566-583E-8F3E-BF0D-D7940A5CA568}" name="Manuel Augusto Cocco Roques" initials="MACR" userId="S::mcocco@sb.gob.do::ccf332b0-46b0-447d-ae9b-651ea7dbdb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y Laura Piña Adames" initials="LLPA" lastIdx="1" clrIdx="0">
    <p:extLst>
      <p:ext uri="{19B8F6BF-5375-455C-9EA6-DF929625EA0E}">
        <p15:presenceInfo xmlns:p15="http://schemas.microsoft.com/office/powerpoint/2012/main" userId="S::lpina@sb.gob.do::a1472d9b-36d0-41ac-b192-1581bcf372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93A6"/>
    <a:srgbClr val="B8C4CC"/>
    <a:srgbClr val="072030"/>
    <a:srgbClr val="CCD4DA"/>
    <a:srgbClr val="4B6978"/>
    <a:srgbClr val="0AA5AB"/>
    <a:srgbClr val="F8F8F8"/>
    <a:srgbClr val="F0F0F0"/>
    <a:srgbClr val="EAEAEA"/>
    <a:srgbClr val="E1E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80B2D-B3F3-442C-97E7-CFCF3688D383}" v="93" dt="2022-09-22T18:59:40.08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D2237"/>
        </a:fontRef>
        <a:srgbClr val="0D2237"/>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12700" cap="flat">
              <a:solidFill>
                <a:schemeClr val="accent3">
                  <a:hueOff val="251984"/>
                  <a:satOff val="5609"/>
                  <a:lumOff val="54318"/>
                </a:schemeClr>
              </a:solidFill>
              <a:prstDash val="solid"/>
              <a:round/>
            </a:ln>
          </a:top>
          <a:bottom>
            <a:ln w="127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rgbClr val="CBE9E6"/>
          </a:solidFill>
        </a:fill>
      </a:tcStyle>
    </a:wholeTbl>
    <a:band2H>
      <a:tcTxStyle/>
      <a:tcStyle>
        <a:tcBdr/>
        <a:fill>
          <a:solidFill>
            <a:srgbClr val="E7F4F3"/>
          </a:solidFill>
        </a:fill>
      </a:tcStyle>
    </a:band2H>
    <a:firstCol>
      <a:tcTxStyle b="on" i="off">
        <a:fontRef idx="major">
          <a:schemeClr val="accent3">
            <a:hueOff val="251984"/>
            <a:satOff val="5609"/>
            <a:lumOff val="54318"/>
          </a:schemeClr>
        </a:fontRef>
        <a:schemeClr val="accent3">
          <a:hueOff val="251984"/>
          <a:satOff val="5609"/>
          <a:lumOff val="54318"/>
        </a:schemeClr>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12700" cap="flat">
              <a:solidFill>
                <a:schemeClr val="accent3">
                  <a:hueOff val="251984"/>
                  <a:satOff val="5609"/>
                  <a:lumOff val="54318"/>
                </a:schemeClr>
              </a:solidFill>
              <a:prstDash val="solid"/>
              <a:round/>
            </a:ln>
          </a:top>
          <a:bottom>
            <a:ln w="127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chemeClr val="accent1"/>
          </a:solidFill>
        </a:fill>
      </a:tcStyle>
    </a:firstCol>
    <a:lastRow>
      <a:tcTxStyle b="on" i="off">
        <a:fontRef idx="major">
          <a:schemeClr val="accent3">
            <a:hueOff val="251984"/>
            <a:satOff val="5609"/>
            <a:lumOff val="54318"/>
          </a:schemeClr>
        </a:fontRef>
        <a:schemeClr val="accent3">
          <a:hueOff val="251984"/>
          <a:satOff val="5609"/>
          <a:lumOff val="54318"/>
        </a:schemeClr>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38100" cap="flat">
              <a:solidFill>
                <a:schemeClr val="accent3">
                  <a:hueOff val="251984"/>
                  <a:satOff val="5609"/>
                  <a:lumOff val="54318"/>
                </a:schemeClr>
              </a:solidFill>
              <a:prstDash val="solid"/>
              <a:round/>
            </a:ln>
          </a:top>
          <a:bottom>
            <a:ln w="127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chemeClr val="accent1"/>
          </a:solidFill>
        </a:fill>
      </a:tcStyle>
    </a:lastRow>
    <a:firstRow>
      <a:tcTxStyle b="on" i="off">
        <a:fontRef idx="major">
          <a:schemeClr val="accent3">
            <a:hueOff val="251984"/>
            <a:satOff val="5609"/>
            <a:lumOff val="54318"/>
          </a:schemeClr>
        </a:fontRef>
        <a:schemeClr val="accent3">
          <a:hueOff val="251984"/>
          <a:satOff val="5609"/>
          <a:lumOff val="54318"/>
        </a:schemeClr>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12700" cap="flat">
              <a:solidFill>
                <a:schemeClr val="accent3">
                  <a:hueOff val="251984"/>
                  <a:satOff val="5609"/>
                  <a:lumOff val="54318"/>
                </a:schemeClr>
              </a:solidFill>
              <a:prstDash val="solid"/>
              <a:round/>
            </a:ln>
          </a:top>
          <a:bottom>
            <a:ln w="381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D2237"/>
        </a:fontRef>
        <a:srgbClr val="0D2237"/>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12700" cap="flat">
              <a:solidFill>
                <a:schemeClr val="accent3">
                  <a:hueOff val="251984"/>
                  <a:satOff val="5609"/>
                  <a:lumOff val="54318"/>
                </a:schemeClr>
              </a:solidFill>
              <a:prstDash val="solid"/>
              <a:round/>
            </a:ln>
          </a:top>
          <a:bottom>
            <a:ln w="127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rgbClr val="CED3D7"/>
          </a:solidFill>
        </a:fill>
      </a:tcStyle>
    </a:wholeTbl>
    <a:band2H>
      <a:tcTxStyle/>
      <a:tcStyle>
        <a:tcBdr/>
        <a:fill>
          <a:solidFill>
            <a:srgbClr val="E8EAEC"/>
          </a:solidFill>
        </a:fill>
      </a:tcStyle>
    </a:band2H>
    <a:firstCol>
      <a:tcTxStyle b="on" i="off">
        <a:fontRef idx="major">
          <a:schemeClr val="accent3">
            <a:hueOff val="251984"/>
            <a:satOff val="5609"/>
            <a:lumOff val="54318"/>
          </a:schemeClr>
        </a:fontRef>
        <a:schemeClr val="accent3">
          <a:hueOff val="251984"/>
          <a:satOff val="5609"/>
          <a:lumOff val="54318"/>
        </a:schemeClr>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12700" cap="flat">
              <a:solidFill>
                <a:schemeClr val="accent3">
                  <a:hueOff val="251984"/>
                  <a:satOff val="5609"/>
                  <a:lumOff val="54318"/>
                </a:schemeClr>
              </a:solidFill>
              <a:prstDash val="solid"/>
              <a:round/>
            </a:ln>
          </a:top>
          <a:bottom>
            <a:ln w="127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chemeClr val="accent3"/>
          </a:solidFill>
        </a:fill>
      </a:tcStyle>
    </a:firstCol>
    <a:lastRow>
      <a:tcTxStyle b="on" i="off">
        <a:fontRef idx="major">
          <a:schemeClr val="accent3">
            <a:hueOff val="251984"/>
            <a:satOff val="5609"/>
            <a:lumOff val="54318"/>
          </a:schemeClr>
        </a:fontRef>
        <a:schemeClr val="accent3">
          <a:hueOff val="251984"/>
          <a:satOff val="5609"/>
          <a:lumOff val="54318"/>
        </a:schemeClr>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38100" cap="flat">
              <a:solidFill>
                <a:schemeClr val="accent3">
                  <a:hueOff val="251984"/>
                  <a:satOff val="5609"/>
                  <a:lumOff val="54318"/>
                </a:schemeClr>
              </a:solidFill>
              <a:prstDash val="solid"/>
              <a:round/>
            </a:ln>
          </a:top>
          <a:bottom>
            <a:ln w="127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chemeClr val="accent3"/>
          </a:solidFill>
        </a:fill>
      </a:tcStyle>
    </a:lastRow>
    <a:firstRow>
      <a:tcTxStyle b="on" i="off">
        <a:fontRef idx="major">
          <a:schemeClr val="accent3">
            <a:hueOff val="251984"/>
            <a:satOff val="5609"/>
            <a:lumOff val="54318"/>
          </a:schemeClr>
        </a:fontRef>
        <a:schemeClr val="accent3">
          <a:hueOff val="251984"/>
          <a:satOff val="5609"/>
          <a:lumOff val="54318"/>
        </a:schemeClr>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12700" cap="flat">
              <a:solidFill>
                <a:schemeClr val="accent3">
                  <a:hueOff val="251984"/>
                  <a:satOff val="5609"/>
                  <a:lumOff val="54318"/>
                </a:schemeClr>
              </a:solidFill>
              <a:prstDash val="solid"/>
              <a:round/>
            </a:ln>
          </a:top>
          <a:bottom>
            <a:ln w="381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0D2237"/>
        </a:fontRef>
        <a:srgbClr val="0D2237"/>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12700" cap="flat">
              <a:solidFill>
                <a:schemeClr val="accent3">
                  <a:hueOff val="251984"/>
                  <a:satOff val="5609"/>
                  <a:lumOff val="54318"/>
                </a:schemeClr>
              </a:solidFill>
              <a:prstDash val="solid"/>
              <a:round/>
            </a:ln>
          </a:top>
          <a:bottom>
            <a:ln w="127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rgbClr val="EDD3CA"/>
          </a:solidFill>
        </a:fill>
      </a:tcStyle>
    </a:wholeTbl>
    <a:band2H>
      <a:tcTxStyle/>
      <a:tcStyle>
        <a:tcBdr/>
        <a:fill>
          <a:solidFill>
            <a:srgbClr val="F6EAE6"/>
          </a:solidFill>
        </a:fill>
      </a:tcStyle>
    </a:band2H>
    <a:firstCol>
      <a:tcTxStyle b="on" i="off">
        <a:fontRef idx="major">
          <a:schemeClr val="accent3">
            <a:hueOff val="251984"/>
            <a:satOff val="5609"/>
            <a:lumOff val="54318"/>
          </a:schemeClr>
        </a:fontRef>
        <a:schemeClr val="accent3">
          <a:hueOff val="251984"/>
          <a:satOff val="5609"/>
          <a:lumOff val="54318"/>
        </a:schemeClr>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12700" cap="flat">
              <a:solidFill>
                <a:schemeClr val="accent3">
                  <a:hueOff val="251984"/>
                  <a:satOff val="5609"/>
                  <a:lumOff val="54318"/>
                </a:schemeClr>
              </a:solidFill>
              <a:prstDash val="solid"/>
              <a:round/>
            </a:ln>
          </a:top>
          <a:bottom>
            <a:ln w="127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chemeClr val="accent6"/>
          </a:solidFill>
        </a:fill>
      </a:tcStyle>
    </a:firstCol>
    <a:lastRow>
      <a:tcTxStyle b="on" i="off">
        <a:fontRef idx="major">
          <a:schemeClr val="accent3">
            <a:hueOff val="251984"/>
            <a:satOff val="5609"/>
            <a:lumOff val="54318"/>
          </a:schemeClr>
        </a:fontRef>
        <a:schemeClr val="accent3">
          <a:hueOff val="251984"/>
          <a:satOff val="5609"/>
          <a:lumOff val="54318"/>
        </a:schemeClr>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38100" cap="flat">
              <a:solidFill>
                <a:schemeClr val="accent3">
                  <a:hueOff val="251984"/>
                  <a:satOff val="5609"/>
                  <a:lumOff val="54318"/>
                </a:schemeClr>
              </a:solidFill>
              <a:prstDash val="solid"/>
              <a:round/>
            </a:ln>
          </a:top>
          <a:bottom>
            <a:ln w="127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chemeClr val="accent6"/>
          </a:solidFill>
        </a:fill>
      </a:tcStyle>
    </a:lastRow>
    <a:firstRow>
      <a:tcTxStyle b="on" i="off">
        <a:fontRef idx="major">
          <a:schemeClr val="accent3">
            <a:hueOff val="251984"/>
            <a:satOff val="5609"/>
            <a:lumOff val="54318"/>
          </a:schemeClr>
        </a:fontRef>
        <a:schemeClr val="accent3">
          <a:hueOff val="251984"/>
          <a:satOff val="5609"/>
          <a:lumOff val="54318"/>
        </a:schemeClr>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12700" cap="flat">
              <a:solidFill>
                <a:schemeClr val="accent3">
                  <a:hueOff val="251984"/>
                  <a:satOff val="5609"/>
                  <a:lumOff val="54318"/>
                </a:schemeClr>
              </a:solidFill>
              <a:prstDash val="solid"/>
              <a:round/>
            </a:ln>
          </a:top>
          <a:bottom>
            <a:ln w="381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D2237"/>
        </a:fontRef>
        <a:srgbClr val="0D223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7"/>
          </a:solidFill>
        </a:fill>
      </a:tcStyle>
    </a:wholeTbl>
    <a:band2H>
      <a:tcTxStyle/>
      <a:tcStyle>
        <a:tcBdr/>
        <a:fill>
          <a:solidFill>
            <a:schemeClr val="accent3">
              <a:hueOff val="251984"/>
              <a:satOff val="5609"/>
              <a:lumOff val="54318"/>
            </a:schemeClr>
          </a:solidFill>
        </a:fill>
      </a:tcStyle>
    </a:band2H>
    <a:firstCol>
      <a:tcTxStyle b="on" i="off">
        <a:fontRef idx="major">
          <a:schemeClr val="accent3">
            <a:hueOff val="251984"/>
            <a:satOff val="5609"/>
            <a:lumOff val="54318"/>
          </a:schemeClr>
        </a:fontRef>
        <a:schemeClr val="accent3">
          <a:hueOff val="251984"/>
          <a:satOff val="5609"/>
          <a:lumOff val="54318"/>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D2237"/>
        </a:fontRef>
        <a:srgbClr val="0D2237"/>
      </a:tcTxStyle>
      <a:tcStyle>
        <a:tcBdr>
          <a:left>
            <a:ln w="12700" cap="flat">
              <a:noFill/>
              <a:miter lim="400000"/>
            </a:ln>
          </a:left>
          <a:right>
            <a:ln w="12700" cap="flat">
              <a:noFill/>
              <a:miter lim="400000"/>
            </a:ln>
          </a:right>
          <a:top>
            <a:ln w="50800" cap="flat">
              <a:solidFill>
                <a:srgbClr val="0D2237"/>
              </a:solidFill>
              <a:prstDash val="solid"/>
              <a:round/>
            </a:ln>
          </a:top>
          <a:bottom>
            <a:ln w="25400" cap="flat">
              <a:solidFill>
                <a:srgbClr val="0D2237"/>
              </a:solidFill>
              <a:prstDash val="solid"/>
              <a:round/>
            </a:ln>
          </a:bottom>
          <a:insideH>
            <a:ln w="12700" cap="flat">
              <a:noFill/>
              <a:miter lim="400000"/>
            </a:ln>
          </a:insideH>
          <a:insideV>
            <a:ln w="12700" cap="flat">
              <a:noFill/>
              <a:miter lim="400000"/>
            </a:ln>
          </a:insideV>
        </a:tcBdr>
        <a:fill>
          <a:solidFill>
            <a:schemeClr val="accent3">
              <a:hueOff val="251984"/>
              <a:satOff val="5609"/>
              <a:lumOff val="54318"/>
            </a:schemeClr>
          </a:solidFill>
        </a:fill>
      </a:tcStyle>
    </a:lastRow>
    <a:firstRow>
      <a:tcTxStyle b="on" i="off">
        <a:fontRef idx="major">
          <a:schemeClr val="accent3">
            <a:hueOff val="251984"/>
            <a:satOff val="5609"/>
            <a:lumOff val="54318"/>
          </a:schemeClr>
        </a:fontRef>
        <a:schemeClr val="accent3">
          <a:hueOff val="251984"/>
          <a:satOff val="5609"/>
          <a:lumOff val="54318"/>
        </a:schemeClr>
      </a:tcTxStyle>
      <a:tcStyle>
        <a:tcBdr>
          <a:left>
            <a:ln w="12700" cap="flat">
              <a:noFill/>
              <a:miter lim="400000"/>
            </a:ln>
          </a:left>
          <a:right>
            <a:ln w="12700" cap="flat">
              <a:noFill/>
              <a:miter lim="400000"/>
            </a:ln>
          </a:right>
          <a:top>
            <a:ln w="25400" cap="flat">
              <a:solidFill>
                <a:srgbClr val="0D2237"/>
              </a:solidFill>
              <a:prstDash val="solid"/>
              <a:round/>
            </a:ln>
          </a:top>
          <a:bottom>
            <a:ln w="25400" cap="flat">
              <a:solidFill>
                <a:srgbClr val="0D2237"/>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D2237"/>
        </a:fontRef>
        <a:srgbClr val="0D2237"/>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12700" cap="flat">
              <a:solidFill>
                <a:schemeClr val="accent3">
                  <a:hueOff val="251984"/>
                  <a:satOff val="5609"/>
                  <a:lumOff val="54318"/>
                </a:schemeClr>
              </a:solidFill>
              <a:prstDash val="solid"/>
              <a:round/>
            </a:ln>
          </a:top>
          <a:bottom>
            <a:ln w="127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rgbClr val="CACBCC"/>
          </a:solidFill>
        </a:fill>
      </a:tcStyle>
    </a:wholeTbl>
    <a:band2H>
      <a:tcTxStyle/>
      <a:tcStyle>
        <a:tcBdr/>
        <a:fill>
          <a:solidFill>
            <a:srgbClr val="E6E7E7"/>
          </a:solidFill>
        </a:fill>
      </a:tcStyle>
    </a:band2H>
    <a:firstCol>
      <a:tcTxStyle b="on" i="off">
        <a:fontRef idx="major">
          <a:schemeClr val="accent3">
            <a:hueOff val="251984"/>
            <a:satOff val="5609"/>
            <a:lumOff val="54318"/>
          </a:schemeClr>
        </a:fontRef>
        <a:schemeClr val="accent3">
          <a:hueOff val="251984"/>
          <a:satOff val="5609"/>
          <a:lumOff val="54318"/>
        </a:schemeClr>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12700" cap="flat">
              <a:solidFill>
                <a:schemeClr val="accent3">
                  <a:hueOff val="251984"/>
                  <a:satOff val="5609"/>
                  <a:lumOff val="54318"/>
                </a:schemeClr>
              </a:solidFill>
              <a:prstDash val="solid"/>
              <a:round/>
            </a:ln>
          </a:top>
          <a:bottom>
            <a:ln w="127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rgbClr val="0D2237"/>
          </a:solidFill>
        </a:fill>
      </a:tcStyle>
    </a:firstCol>
    <a:lastRow>
      <a:tcTxStyle b="on" i="off">
        <a:fontRef idx="major">
          <a:schemeClr val="accent3">
            <a:hueOff val="251984"/>
            <a:satOff val="5609"/>
            <a:lumOff val="54318"/>
          </a:schemeClr>
        </a:fontRef>
        <a:schemeClr val="accent3">
          <a:hueOff val="251984"/>
          <a:satOff val="5609"/>
          <a:lumOff val="54318"/>
        </a:schemeClr>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38100" cap="flat">
              <a:solidFill>
                <a:schemeClr val="accent3">
                  <a:hueOff val="251984"/>
                  <a:satOff val="5609"/>
                  <a:lumOff val="54318"/>
                </a:schemeClr>
              </a:solidFill>
              <a:prstDash val="solid"/>
              <a:round/>
            </a:ln>
          </a:top>
          <a:bottom>
            <a:ln w="127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rgbClr val="0D2237"/>
          </a:solidFill>
        </a:fill>
      </a:tcStyle>
    </a:lastRow>
    <a:firstRow>
      <a:tcTxStyle b="on" i="off">
        <a:fontRef idx="major">
          <a:schemeClr val="accent3">
            <a:hueOff val="251984"/>
            <a:satOff val="5609"/>
            <a:lumOff val="54318"/>
          </a:schemeClr>
        </a:fontRef>
        <a:schemeClr val="accent3">
          <a:hueOff val="251984"/>
          <a:satOff val="5609"/>
          <a:lumOff val="54318"/>
        </a:schemeClr>
      </a:tcTxStyle>
      <a:tcStyle>
        <a:tcBdr>
          <a:left>
            <a:ln w="12700" cap="flat">
              <a:solidFill>
                <a:schemeClr val="accent3">
                  <a:hueOff val="251984"/>
                  <a:satOff val="5609"/>
                  <a:lumOff val="54318"/>
                </a:schemeClr>
              </a:solidFill>
              <a:prstDash val="solid"/>
              <a:round/>
            </a:ln>
          </a:left>
          <a:right>
            <a:ln w="12700" cap="flat">
              <a:solidFill>
                <a:schemeClr val="accent3">
                  <a:hueOff val="251984"/>
                  <a:satOff val="5609"/>
                  <a:lumOff val="54318"/>
                </a:schemeClr>
              </a:solidFill>
              <a:prstDash val="solid"/>
              <a:round/>
            </a:ln>
          </a:right>
          <a:top>
            <a:ln w="12700" cap="flat">
              <a:solidFill>
                <a:schemeClr val="accent3">
                  <a:hueOff val="251984"/>
                  <a:satOff val="5609"/>
                  <a:lumOff val="54318"/>
                </a:schemeClr>
              </a:solidFill>
              <a:prstDash val="solid"/>
              <a:round/>
            </a:ln>
          </a:top>
          <a:bottom>
            <a:ln w="38100" cap="flat">
              <a:solidFill>
                <a:schemeClr val="accent3">
                  <a:hueOff val="251984"/>
                  <a:satOff val="5609"/>
                  <a:lumOff val="54318"/>
                </a:schemeClr>
              </a:solidFill>
              <a:prstDash val="solid"/>
              <a:round/>
            </a:ln>
          </a:bottom>
          <a:insideH>
            <a:ln w="12700" cap="flat">
              <a:solidFill>
                <a:schemeClr val="accent3">
                  <a:hueOff val="251984"/>
                  <a:satOff val="5609"/>
                  <a:lumOff val="54318"/>
                </a:schemeClr>
              </a:solidFill>
              <a:prstDash val="solid"/>
              <a:round/>
            </a:ln>
          </a:insideH>
          <a:insideV>
            <a:ln w="12700" cap="flat">
              <a:solidFill>
                <a:schemeClr val="accent3">
                  <a:hueOff val="251984"/>
                  <a:satOff val="5609"/>
                  <a:lumOff val="54318"/>
                </a:schemeClr>
              </a:solidFill>
              <a:prstDash val="solid"/>
              <a:round/>
            </a:ln>
          </a:insideV>
        </a:tcBdr>
        <a:fill>
          <a:solidFill>
            <a:srgbClr val="0D2237"/>
          </a:solidFill>
        </a:fill>
      </a:tcStyle>
    </a:firstRow>
  </a:tblStyle>
  <a:tblStyle styleId="{2708684C-4D16-4618-839F-0558EEFCDFE6}" styleName="">
    <a:tblBg/>
    <a:wholeTbl>
      <a:tcTxStyle b="off" i="off">
        <a:fontRef idx="major">
          <a:srgbClr val="0D2237"/>
        </a:fontRef>
        <a:srgbClr val="0D2237"/>
      </a:tcTxStyle>
      <a:tcStyle>
        <a:tcBdr>
          <a:left>
            <a:ln w="12700" cap="flat">
              <a:solidFill>
                <a:srgbClr val="0D2237"/>
              </a:solidFill>
              <a:prstDash val="solid"/>
              <a:round/>
            </a:ln>
          </a:left>
          <a:right>
            <a:ln w="12700" cap="flat">
              <a:solidFill>
                <a:srgbClr val="0D2237"/>
              </a:solidFill>
              <a:prstDash val="solid"/>
              <a:round/>
            </a:ln>
          </a:right>
          <a:top>
            <a:ln w="12700" cap="flat">
              <a:solidFill>
                <a:srgbClr val="0D2237"/>
              </a:solidFill>
              <a:prstDash val="solid"/>
              <a:round/>
            </a:ln>
          </a:top>
          <a:bottom>
            <a:ln w="12700" cap="flat">
              <a:solidFill>
                <a:srgbClr val="0D2237"/>
              </a:solidFill>
              <a:prstDash val="solid"/>
              <a:round/>
            </a:ln>
          </a:bottom>
          <a:insideH>
            <a:ln w="12700" cap="flat">
              <a:solidFill>
                <a:srgbClr val="0D2237"/>
              </a:solidFill>
              <a:prstDash val="solid"/>
              <a:round/>
            </a:ln>
          </a:insideH>
          <a:insideV>
            <a:ln w="12700" cap="flat">
              <a:solidFill>
                <a:srgbClr val="0D2237"/>
              </a:solidFill>
              <a:prstDash val="solid"/>
              <a:round/>
            </a:ln>
          </a:insideV>
        </a:tcBdr>
        <a:fill>
          <a:solidFill>
            <a:srgbClr val="0D2237">
              <a:alpha val="20000"/>
            </a:srgbClr>
          </a:solidFill>
        </a:fill>
      </a:tcStyle>
    </a:wholeTbl>
    <a:band2H>
      <a:tcTxStyle/>
      <a:tcStyle>
        <a:tcBdr/>
        <a:fill>
          <a:solidFill>
            <a:srgbClr val="FFFFFF"/>
          </a:solidFill>
        </a:fill>
      </a:tcStyle>
    </a:band2H>
    <a:firstCol>
      <a:tcTxStyle b="on" i="off">
        <a:fontRef idx="major">
          <a:srgbClr val="0D2237"/>
        </a:fontRef>
        <a:srgbClr val="0D2237"/>
      </a:tcTxStyle>
      <a:tcStyle>
        <a:tcBdr>
          <a:left>
            <a:ln w="12700" cap="flat">
              <a:solidFill>
                <a:srgbClr val="0D2237"/>
              </a:solidFill>
              <a:prstDash val="solid"/>
              <a:round/>
            </a:ln>
          </a:left>
          <a:right>
            <a:ln w="12700" cap="flat">
              <a:solidFill>
                <a:srgbClr val="0D2237"/>
              </a:solidFill>
              <a:prstDash val="solid"/>
              <a:round/>
            </a:ln>
          </a:right>
          <a:top>
            <a:ln w="12700" cap="flat">
              <a:solidFill>
                <a:srgbClr val="0D2237"/>
              </a:solidFill>
              <a:prstDash val="solid"/>
              <a:round/>
            </a:ln>
          </a:top>
          <a:bottom>
            <a:ln w="12700" cap="flat">
              <a:solidFill>
                <a:srgbClr val="0D2237"/>
              </a:solidFill>
              <a:prstDash val="solid"/>
              <a:round/>
            </a:ln>
          </a:bottom>
          <a:insideH>
            <a:ln w="12700" cap="flat">
              <a:solidFill>
                <a:srgbClr val="0D2237"/>
              </a:solidFill>
              <a:prstDash val="solid"/>
              <a:round/>
            </a:ln>
          </a:insideH>
          <a:insideV>
            <a:ln w="12700" cap="flat">
              <a:solidFill>
                <a:srgbClr val="0D2237"/>
              </a:solidFill>
              <a:prstDash val="solid"/>
              <a:round/>
            </a:ln>
          </a:insideV>
        </a:tcBdr>
        <a:fill>
          <a:solidFill>
            <a:srgbClr val="0D2237">
              <a:alpha val="20000"/>
            </a:srgbClr>
          </a:solidFill>
        </a:fill>
      </a:tcStyle>
    </a:firstCol>
    <a:lastRow>
      <a:tcTxStyle b="on" i="off">
        <a:fontRef idx="major">
          <a:srgbClr val="0D2237"/>
        </a:fontRef>
        <a:srgbClr val="0D2237"/>
      </a:tcTxStyle>
      <a:tcStyle>
        <a:tcBdr>
          <a:left>
            <a:ln w="12700" cap="flat">
              <a:solidFill>
                <a:srgbClr val="0D2237"/>
              </a:solidFill>
              <a:prstDash val="solid"/>
              <a:round/>
            </a:ln>
          </a:left>
          <a:right>
            <a:ln w="12700" cap="flat">
              <a:solidFill>
                <a:srgbClr val="0D2237"/>
              </a:solidFill>
              <a:prstDash val="solid"/>
              <a:round/>
            </a:ln>
          </a:right>
          <a:top>
            <a:ln w="50800" cap="flat">
              <a:solidFill>
                <a:srgbClr val="0D2237"/>
              </a:solidFill>
              <a:prstDash val="solid"/>
              <a:round/>
            </a:ln>
          </a:top>
          <a:bottom>
            <a:ln w="12700" cap="flat">
              <a:solidFill>
                <a:srgbClr val="0D2237"/>
              </a:solidFill>
              <a:prstDash val="solid"/>
              <a:round/>
            </a:ln>
          </a:bottom>
          <a:insideH>
            <a:ln w="12700" cap="flat">
              <a:solidFill>
                <a:srgbClr val="0D2237"/>
              </a:solidFill>
              <a:prstDash val="solid"/>
              <a:round/>
            </a:ln>
          </a:insideH>
          <a:insideV>
            <a:ln w="12700" cap="flat">
              <a:solidFill>
                <a:srgbClr val="0D2237"/>
              </a:solidFill>
              <a:prstDash val="solid"/>
              <a:round/>
            </a:ln>
          </a:insideV>
        </a:tcBdr>
        <a:fill>
          <a:noFill/>
        </a:fill>
      </a:tcStyle>
    </a:lastRow>
    <a:firstRow>
      <a:tcTxStyle b="on" i="off">
        <a:fontRef idx="major">
          <a:srgbClr val="0D2237"/>
        </a:fontRef>
        <a:srgbClr val="0D2237"/>
      </a:tcTxStyle>
      <a:tcStyle>
        <a:tcBdr>
          <a:left>
            <a:ln w="12700" cap="flat">
              <a:solidFill>
                <a:srgbClr val="0D2237"/>
              </a:solidFill>
              <a:prstDash val="solid"/>
              <a:round/>
            </a:ln>
          </a:left>
          <a:right>
            <a:ln w="12700" cap="flat">
              <a:solidFill>
                <a:srgbClr val="0D2237"/>
              </a:solidFill>
              <a:prstDash val="solid"/>
              <a:round/>
            </a:ln>
          </a:right>
          <a:top>
            <a:ln w="12700" cap="flat">
              <a:solidFill>
                <a:srgbClr val="0D2237"/>
              </a:solidFill>
              <a:prstDash val="solid"/>
              <a:round/>
            </a:ln>
          </a:top>
          <a:bottom>
            <a:ln w="25400" cap="flat">
              <a:solidFill>
                <a:srgbClr val="0D2237"/>
              </a:solidFill>
              <a:prstDash val="solid"/>
              <a:round/>
            </a:ln>
          </a:bottom>
          <a:insideH>
            <a:ln w="12700" cap="flat">
              <a:solidFill>
                <a:srgbClr val="0D2237"/>
              </a:solidFill>
              <a:prstDash val="solid"/>
              <a:round/>
            </a:ln>
          </a:insideH>
          <a:insideV>
            <a:ln w="12700" cap="flat">
              <a:solidFill>
                <a:srgbClr val="0D2237"/>
              </a:solidFill>
              <a:prstDash val="solid"/>
              <a:round/>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3969" autoAdjust="0"/>
  </p:normalViewPr>
  <p:slideViewPr>
    <p:cSldViewPr snapToGrid="0">
      <p:cViewPr varScale="1">
        <p:scale>
          <a:sx n="33" d="100"/>
          <a:sy n="33" d="100"/>
        </p:scale>
        <p:origin x="1212" y="78"/>
      </p:cViewPr>
      <p:guideLst>
        <p:guide orient="horz" pos="8058"/>
        <p:guide pos="10006"/>
        <p:guide pos="2989"/>
        <p:guide pos="659"/>
        <p:guide pos="5336"/>
        <p:guide pos="7681"/>
        <p:guide pos="14695"/>
        <p:guide pos="11975"/>
        <p:guide orient="horz" pos="7896"/>
        <p:guide pos="10024"/>
        <p:guide pos="3007"/>
        <p:guide pos="652"/>
        <p:guide pos="7687"/>
        <p:guide pos="5333"/>
        <p:guide pos="12354"/>
      </p:guideLst>
    </p:cSldViewPr>
  </p:slideViewPr>
  <p:notesTextViewPr>
    <p:cViewPr>
      <p:scale>
        <a:sx n="3" d="2"/>
        <a:sy n="3" d="2"/>
      </p:scale>
      <p:origin x="0" y="0"/>
    </p:cViewPr>
  </p:notesTextViewPr>
  <p:sorterViewPr>
    <p:cViewPr>
      <p:scale>
        <a:sx n="50" d="100"/>
        <a:sy n="50" d="100"/>
      </p:scale>
      <p:origin x="0" y="-22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Subero Ortiz" userId="49da81a8-81aa-4d0d-94db-52de5a5dbf6b" providerId="ADAL" clId="{1671F0FF-EBB6-49C0-BA9C-98F2A7A0A4D8}"/>
    <pc:docChg chg="modSld">
      <pc:chgData name="Carolina Subero Ortiz" userId="49da81a8-81aa-4d0d-94db-52de5a5dbf6b" providerId="ADAL" clId="{1671F0FF-EBB6-49C0-BA9C-98F2A7A0A4D8}" dt="2022-09-23T10:49:32.058" v="7" actId="1076"/>
      <pc:docMkLst>
        <pc:docMk/>
      </pc:docMkLst>
      <pc:sldChg chg="modSp mod">
        <pc:chgData name="Carolina Subero Ortiz" userId="49da81a8-81aa-4d0d-94db-52de5a5dbf6b" providerId="ADAL" clId="{1671F0FF-EBB6-49C0-BA9C-98F2A7A0A4D8}" dt="2022-09-23T10:49:32.058" v="7" actId="1076"/>
        <pc:sldMkLst>
          <pc:docMk/>
          <pc:sldMk cId="3678780153" sldId="879"/>
        </pc:sldMkLst>
        <pc:spChg chg="mod">
          <ac:chgData name="Carolina Subero Ortiz" userId="49da81a8-81aa-4d0d-94db-52de5a5dbf6b" providerId="ADAL" clId="{1671F0FF-EBB6-49C0-BA9C-98F2A7A0A4D8}" dt="2022-09-23T10:49:32.058" v="7" actId="1076"/>
          <ac:spMkLst>
            <pc:docMk/>
            <pc:sldMk cId="3678780153" sldId="879"/>
            <ac:spMk id="37" creationId="{AFCBA855-0C83-9610-45B9-F540001C3F3E}"/>
          </ac:spMkLst>
        </pc:spChg>
      </pc:sldChg>
    </pc:docChg>
  </pc:docChgLst>
  <pc:docChgLst>
    <pc:chgData name="Inés Páez Salcedo" userId="30724422-7d3a-4158-bf1f-d96e049604af" providerId="ADAL" clId="{63380B2D-B3F3-442C-97E7-CFCF3688D383}"/>
    <pc:docChg chg="undo custSel addSld delSld modSld modSection">
      <pc:chgData name="Inés Páez Salcedo" userId="30724422-7d3a-4158-bf1f-d96e049604af" providerId="ADAL" clId="{63380B2D-B3F3-442C-97E7-CFCF3688D383}" dt="2022-09-22T19:04:39.408" v="2187" actId="1035"/>
      <pc:docMkLst>
        <pc:docMk/>
      </pc:docMkLst>
      <pc:sldChg chg="modSp mod">
        <pc:chgData name="Inés Páez Salcedo" userId="30724422-7d3a-4158-bf1f-d96e049604af" providerId="ADAL" clId="{63380B2D-B3F3-442C-97E7-CFCF3688D383}" dt="2022-09-22T16:49:18.651" v="991" actId="208"/>
        <pc:sldMkLst>
          <pc:docMk/>
          <pc:sldMk cId="664786995" sldId="268"/>
        </pc:sldMkLst>
        <pc:picChg chg="mod">
          <ac:chgData name="Inés Páez Salcedo" userId="30724422-7d3a-4158-bf1f-d96e049604af" providerId="ADAL" clId="{63380B2D-B3F3-442C-97E7-CFCF3688D383}" dt="2022-09-22T16:49:18.651" v="991" actId="208"/>
          <ac:picMkLst>
            <pc:docMk/>
            <pc:sldMk cId="664786995" sldId="268"/>
            <ac:picMk id="2" creationId="{00000000-0000-0000-0000-000000000000}"/>
          </ac:picMkLst>
        </pc:picChg>
      </pc:sldChg>
      <pc:sldChg chg="modAnim">
        <pc:chgData name="Inés Páez Salcedo" userId="30724422-7d3a-4158-bf1f-d96e049604af" providerId="ADAL" clId="{63380B2D-B3F3-442C-97E7-CFCF3688D383}" dt="2022-09-22T18:34:42.737" v="1823"/>
        <pc:sldMkLst>
          <pc:docMk/>
          <pc:sldMk cId="2173997477" sldId="270"/>
        </pc:sldMkLst>
      </pc:sldChg>
      <pc:sldChg chg="addSp delSp modSp mod">
        <pc:chgData name="Inés Páez Salcedo" userId="30724422-7d3a-4158-bf1f-d96e049604af" providerId="ADAL" clId="{63380B2D-B3F3-442C-97E7-CFCF3688D383}" dt="2022-09-22T16:48:06.155" v="990" actId="1035"/>
        <pc:sldMkLst>
          <pc:docMk/>
          <pc:sldMk cId="218741225" sldId="271"/>
        </pc:sldMkLst>
        <pc:spChg chg="del mod">
          <ac:chgData name="Inés Páez Salcedo" userId="30724422-7d3a-4158-bf1f-d96e049604af" providerId="ADAL" clId="{63380B2D-B3F3-442C-97E7-CFCF3688D383}" dt="2022-09-22T16:31:12.614" v="536" actId="478"/>
          <ac:spMkLst>
            <pc:docMk/>
            <pc:sldMk cId="218741225" sldId="271"/>
            <ac:spMk id="2" creationId="{F81BB685-7E2A-3529-741A-6828074F5FE6}"/>
          </ac:spMkLst>
        </pc:spChg>
        <pc:spChg chg="add del mod">
          <ac:chgData name="Inés Páez Salcedo" userId="30724422-7d3a-4158-bf1f-d96e049604af" providerId="ADAL" clId="{63380B2D-B3F3-442C-97E7-CFCF3688D383}" dt="2022-09-22T16:31:17.917" v="538" actId="478"/>
          <ac:spMkLst>
            <pc:docMk/>
            <pc:sldMk cId="218741225" sldId="271"/>
            <ac:spMk id="9" creationId="{53B44E89-5812-85AD-DB02-B26A3FC3AE93}"/>
          </ac:spMkLst>
        </pc:spChg>
        <pc:spChg chg="add del mod">
          <ac:chgData name="Inés Páez Salcedo" userId="30724422-7d3a-4158-bf1f-d96e049604af" providerId="ADAL" clId="{63380B2D-B3F3-442C-97E7-CFCF3688D383}" dt="2022-09-22T16:31:17.917" v="538" actId="478"/>
          <ac:spMkLst>
            <pc:docMk/>
            <pc:sldMk cId="218741225" sldId="271"/>
            <ac:spMk id="11" creationId="{DDE70160-5240-DC75-F2D8-1B0376F68CD3}"/>
          </ac:spMkLst>
        </pc:spChg>
        <pc:spChg chg="mod">
          <ac:chgData name="Inés Páez Salcedo" userId="30724422-7d3a-4158-bf1f-d96e049604af" providerId="ADAL" clId="{63380B2D-B3F3-442C-97E7-CFCF3688D383}" dt="2022-09-22T16:24:02.571" v="427" actId="1076"/>
          <ac:spMkLst>
            <pc:docMk/>
            <pc:sldMk cId="218741225" sldId="271"/>
            <ac:spMk id="12" creationId="{00000000-0000-0000-0000-000000000000}"/>
          </ac:spMkLst>
        </pc:spChg>
        <pc:spChg chg="add del mod">
          <ac:chgData name="Inés Páez Salcedo" userId="30724422-7d3a-4158-bf1f-d96e049604af" providerId="ADAL" clId="{63380B2D-B3F3-442C-97E7-CFCF3688D383}" dt="2022-09-22T16:31:17.917" v="538" actId="478"/>
          <ac:spMkLst>
            <pc:docMk/>
            <pc:sldMk cId="218741225" sldId="271"/>
            <ac:spMk id="13" creationId="{641361EB-CB93-0C1A-8EA6-593A4BA3E07E}"/>
          </ac:spMkLst>
        </pc:spChg>
        <pc:spChg chg="add del mod">
          <ac:chgData name="Inés Páez Salcedo" userId="30724422-7d3a-4158-bf1f-d96e049604af" providerId="ADAL" clId="{63380B2D-B3F3-442C-97E7-CFCF3688D383}" dt="2022-09-22T16:31:17.917" v="538" actId="478"/>
          <ac:spMkLst>
            <pc:docMk/>
            <pc:sldMk cId="218741225" sldId="271"/>
            <ac:spMk id="14" creationId="{143EDEAA-AFBC-E25A-C18F-FEFF7D96A658}"/>
          </ac:spMkLst>
        </pc:spChg>
        <pc:spChg chg="del mod">
          <ac:chgData name="Inés Páez Salcedo" userId="30724422-7d3a-4158-bf1f-d96e049604af" providerId="ADAL" clId="{63380B2D-B3F3-442C-97E7-CFCF3688D383}" dt="2022-09-22T16:31:12.614" v="536" actId="478"/>
          <ac:spMkLst>
            <pc:docMk/>
            <pc:sldMk cId="218741225" sldId="271"/>
            <ac:spMk id="190527" creationId="{00000000-0000-0000-0000-000000000000}"/>
          </ac:spMkLst>
        </pc:spChg>
        <pc:spChg chg="del mod">
          <ac:chgData name="Inés Páez Salcedo" userId="30724422-7d3a-4158-bf1f-d96e049604af" providerId="ADAL" clId="{63380B2D-B3F3-442C-97E7-CFCF3688D383}" dt="2022-09-22T16:31:12.614" v="536" actId="478"/>
          <ac:spMkLst>
            <pc:docMk/>
            <pc:sldMk cId="218741225" sldId="271"/>
            <ac:spMk id="190528" creationId="{00000000-0000-0000-0000-000000000000}"/>
          </ac:spMkLst>
        </pc:spChg>
        <pc:spChg chg="del mod">
          <ac:chgData name="Inés Páez Salcedo" userId="30724422-7d3a-4158-bf1f-d96e049604af" providerId="ADAL" clId="{63380B2D-B3F3-442C-97E7-CFCF3688D383}" dt="2022-09-22T16:31:12.614" v="536" actId="478"/>
          <ac:spMkLst>
            <pc:docMk/>
            <pc:sldMk cId="218741225" sldId="271"/>
            <ac:spMk id="190529" creationId="{00000000-0000-0000-0000-000000000000}"/>
          </ac:spMkLst>
        </pc:spChg>
        <pc:spChg chg="del mod">
          <ac:chgData name="Inés Páez Salcedo" userId="30724422-7d3a-4158-bf1f-d96e049604af" providerId="ADAL" clId="{63380B2D-B3F3-442C-97E7-CFCF3688D383}" dt="2022-09-22T16:31:14.254" v="537" actId="478"/>
          <ac:spMkLst>
            <pc:docMk/>
            <pc:sldMk cId="218741225" sldId="271"/>
            <ac:spMk id="190530" creationId="{00000000-0000-0000-0000-000000000000}"/>
          </ac:spMkLst>
        </pc:spChg>
        <pc:graphicFrameChg chg="add del mod">
          <ac:chgData name="Inés Páez Salcedo" userId="30724422-7d3a-4158-bf1f-d96e049604af" providerId="ADAL" clId="{63380B2D-B3F3-442C-97E7-CFCF3688D383}" dt="2022-09-22T16:24:55.500" v="436"/>
          <ac:graphicFrameMkLst>
            <pc:docMk/>
            <pc:sldMk cId="218741225" sldId="271"/>
            <ac:graphicFrameMk id="6" creationId="{B4D4B76D-A193-0656-9381-E60D4E5D4725}"/>
          </ac:graphicFrameMkLst>
        </pc:graphicFrameChg>
        <pc:graphicFrameChg chg="add mod modGraphic">
          <ac:chgData name="Inés Páez Salcedo" userId="30724422-7d3a-4158-bf1f-d96e049604af" providerId="ADAL" clId="{63380B2D-B3F3-442C-97E7-CFCF3688D383}" dt="2022-09-22T16:48:06.155" v="990" actId="1035"/>
          <ac:graphicFrameMkLst>
            <pc:docMk/>
            <pc:sldMk cId="218741225" sldId="271"/>
            <ac:graphicFrameMk id="7" creationId="{1BFE6F79-DDDE-BC0D-FFAC-B8D5D8B0CEA6}"/>
          </ac:graphicFrameMkLst>
        </pc:graphicFrameChg>
        <pc:graphicFrameChg chg="add del mod">
          <ac:chgData name="Inés Páez Salcedo" userId="30724422-7d3a-4158-bf1f-d96e049604af" providerId="ADAL" clId="{63380B2D-B3F3-442C-97E7-CFCF3688D383}" dt="2022-09-22T16:31:36.548" v="540"/>
          <ac:graphicFrameMkLst>
            <pc:docMk/>
            <pc:sldMk cId="218741225" sldId="271"/>
            <ac:graphicFrameMk id="16" creationId="{E2481517-4763-EEBA-B891-A19063C7AB27}"/>
          </ac:graphicFrameMkLst>
        </pc:graphicFrameChg>
        <pc:graphicFrameChg chg="add mod modGraphic">
          <ac:chgData name="Inés Páez Salcedo" userId="30724422-7d3a-4158-bf1f-d96e049604af" providerId="ADAL" clId="{63380B2D-B3F3-442C-97E7-CFCF3688D383}" dt="2022-09-22T16:48:06.155" v="990" actId="1035"/>
          <ac:graphicFrameMkLst>
            <pc:docMk/>
            <pc:sldMk cId="218741225" sldId="271"/>
            <ac:graphicFrameMk id="17" creationId="{0BE0663B-5F25-4EC8-727D-9BCDB3963BE4}"/>
          </ac:graphicFrameMkLst>
        </pc:graphicFrameChg>
        <pc:picChg chg="add del mod modCrop">
          <ac:chgData name="Inés Páez Salcedo" userId="30724422-7d3a-4158-bf1f-d96e049604af" providerId="ADAL" clId="{63380B2D-B3F3-442C-97E7-CFCF3688D383}" dt="2022-09-22T16:31:07.308" v="535" actId="478"/>
          <ac:picMkLst>
            <pc:docMk/>
            <pc:sldMk cId="218741225" sldId="271"/>
            <ac:picMk id="5" creationId="{14E9C520-65DA-CF67-1658-5C4C71D942C6}"/>
          </ac:picMkLst>
        </pc:picChg>
        <pc:picChg chg="del mod">
          <ac:chgData name="Inés Páez Salcedo" userId="30724422-7d3a-4158-bf1f-d96e049604af" providerId="ADAL" clId="{63380B2D-B3F3-442C-97E7-CFCF3688D383}" dt="2022-09-22T16:24:24.111" v="431" actId="478"/>
          <ac:picMkLst>
            <pc:docMk/>
            <pc:sldMk cId="218741225" sldId="271"/>
            <ac:picMk id="8" creationId="{6CFBC0C1-1B37-413D-92A2-065EA15CDBBA}"/>
          </ac:picMkLst>
        </pc:picChg>
        <pc:picChg chg="del mod">
          <ac:chgData name="Inés Páez Salcedo" userId="30724422-7d3a-4158-bf1f-d96e049604af" providerId="ADAL" clId="{63380B2D-B3F3-442C-97E7-CFCF3688D383}" dt="2022-09-22T16:24:26.952" v="432" actId="478"/>
          <ac:picMkLst>
            <pc:docMk/>
            <pc:sldMk cId="218741225" sldId="271"/>
            <ac:picMk id="10" creationId="{A2F4E801-0C24-46A5-A7C5-AF38BF181B56}"/>
          </ac:picMkLst>
        </pc:picChg>
      </pc:sldChg>
      <pc:sldChg chg="addSp modSp mod">
        <pc:chgData name="Inés Páez Salcedo" userId="30724422-7d3a-4158-bf1f-d96e049604af" providerId="ADAL" clId="{63380B2D-B3F3-442C-97E7-CFCF3688D383}" dt="2022-09-22T18:37:21.221" v="1911" actId="166"/>
        <pc:sldMkLst>
          <pc:docMk/>
          <pc:sldMk cId="3934114068" sldId="293"/>
        </pc:sldMkLst>
        <pc:spChg chg="mod">
          <ac:chgData name="Inés Páez Salcedo" userId="30724422-7d3a-4158-bf1f-d96e049604af" providerId="ADAL" clId="{63380B2D-B3F3-442C-97E7-CFCF3688D383}" dt="2022-09-22T16:50:27.020" v="997" actId="14100"/>
          <ac:spMkLst>
            <pc:docMk/>
            <pc:sldMk cId="3934114068" sldId="293"/>
            <ac:spMk id="5" creationId="{145AF502-A845-85FF-295B-1685E60BB5B4}"/>
          </ac:spMkLst>
        </pc:spChg>
        <pc:spChg chg="mod">
          <ac:chgData name="Inés Páez Salcedo" userId="30724422-7d3a-4158-bf1f-d96e049604af" providerId="ADAL" clId="{63380B2D-B3F3-442C-97E7-CFCF3688D383}" dt="2022-09-22T16:50:27.020" v="997" actId="14100"/>
          <ac:spMkLst>
            <pc:docMk/>
            <pc:sldMk cId="3934114068" sldId="293"/>
            <ac:spMk id="12" creationId="{7C34104A-7310-6711-F07F-3DA2B36385C8}"/>
          </ac:spMkLst>
        </pc:spChg>
        <pc:spChg chg="mod ord">
          <ac:chgData name="Inés Páez Salcedo" userId="30724422-7d3a-4158-bf1f-d96e049604af" providerId="ADAL" clId="{63380B2D-B3F3-442C-97E7-CFCF3688D383}" dt="2022-09-22T18:37:21.221" v="1911" actId="166"/>
          <ac:spMkLst>
            <pc:docMk/>
            <pc:sldMk cId="3934114068" sldId="293"/>
            <ac:spMk id="13" creationId="{2456258E-1F17-305C-4EDD-F044A36ED841}"/>
          </ac:spMkLst>
        </pc:spChg>
        <pc:spChg chg="mod ord">
          <ac:chgData name="Inés Páez Salcedo" userId="30724422-7d3a-4158-bf1f-d96e049604af" providerId="ADAL" clId="{63380B2D-B3F3-442C-97E7-CFCF3688D383}" dt="2022-09-22T18:37:07.466" v="1859" actId="164"/>
          <ac:spMkLst>
            <pc:docMk/>
            <pc:sldMk cId="3934114068" sldId="293"/>
            <ac:spMk id="15" creationId="{A95A9853-D549-CE2C-85CE-0DF8AB405468}"/>
          </ac:spMkLst>
        </pc:spChg>
        <pc:spChg chg="add mod">
          <ac:chgData name="Inés Páez Salcedo" userId="30724422-7d3a-4158-bf1f-d96e049604af" providerId="ADAL" clId="{63380B2D-B3F3-442C-97E7-CFCF3688D383}" dt="2022-09-22T18:37:07.466" v="1859" actId="164"/>
          <ac:spMkLst>
            <pc:docMk/>
            <pc:sldMk cId="3934114068" sldId="293"/>
            <ac:spMk id="19" creationId="{CA19A42E-2313-A6FD-E4BA-3B6849AC7CB9}"/>
          </ac:spMkLst>
        </pc:spChg>
        <pc:grpChg chg="add mod">
          <ac:chgData name="Inés Páez Salcedo" userId="30724422-7d3a-4158-bf1f-d96e049604af" providerId="ADAL" clId="{63380B2D-B3F3-442C-97E7-CFCF3688D383}" dt="2022-09-22T18:37:14.271" v="1910" actId="1036"/>
          <ac:grpSpMkLst>
            <pc:docMk/>
            <pc:sldMk cId="3934114068" sldId="293"/>
            <ac:grpSpMk id="20" creationId="{617A8DA2-5C43-EBA9-F780-8D4846C2E1F5}"/>
          </ac:grpSpMkLst>
        </pc:grpChg>
      </pc:sldChg>
      <pc:sldChg chg="addSp modSp mod">
        <pc:chgData name="Inés Páez Salcedo" userId="30724422-7d3a-4158-bf1f-d96e049604af" providerId="ADAL" clId="{63380B2D-B3F3-442C-97E7-CFCF3688D383}" dt="2022-09-22T18:31:23.601" v="1816" actId="14100"/>
        <pc:sldMkLst>
          <pc:docMk/>
          <pc:sldMk cId="3851339053" sldId="380"/>
        </pc:sldMkLst>
        <pc:spChg chg="mod">
          <ac:chgData name="Inés Páez Salcedo" userId="30724422-7d3a-4158-bf1f-d96e049604af" providerId="ADAL" clId="{63380B2D-B3F3-442C-97E7-CFCF3688D383}" dt="2022-09-22T18:18:15.517" v="1696"/>
          <ac:spMkLst>
            <pc:docMk/>
            <pc:sldMk cId="3851339053" sldId="380"/>
            <ac:spMk id="2" creationId="{00000000-0000-0000-0000-000000000000}"/>
          </ac:spMkLst>
        </pc:spChg>
        <pc:spChg chg="mod">
          <ac:chgData name="Inés Páez Salcedo" userId="30724422-7d3a-4158-bf1f-d96e049604af" providerId="ADAL" clId="{63380B2D-B3F3-442C-97E7-CFCF3688D383}" dt="2022-09-22T18:31:23.601" v="1816" actId="14100"/>
          <ac:spMkLst>
            <pc:docMk/>
            <pc:sldMk cId="3851339053" sldId="380"/>
            <ac:spMk id="4" creationId="{BD43F23B-88FB-84D3-C5FF-1CC1C7436B74}"/>
          </ac:spMkLst>
        </pc:spChg>
        <pc:spChg chg="mod">
          <ac:chgData name="Inés Páez Salcedo" userId="30724422-7d3a-4158-bf1f-d96e049604af" providerId="ADAL" clId="{63380B2D-B3F3-442C-97E7-CFCF3688D383}" dt="2022-09-22T18:16:53.688" v="1675" actId="948"/>
          <ac:spMkLst>
            <pc:docMk/>
            <pc:sldMk cId="3851339053" sldId="380"/>
            <ac:spMk id="5" creationId="{8BB24B5C-DCD1-4EDC-9DDA-163B61B99A9A}"/>
          </ac:spMkLst>
        </pc:spChg>
        <pc:spChg chg="mod">
          <ac:chgData name="Inés Páez Salcedo" userId="30724422-7d3a-4158-bf1f-d96e049604af" providerId="ADAL" clId="{63380B2D-B3F3-442C-97E7-CFCF3688D383}" dt="2022-09-22T18:17:25.923" v="1689" actId="1038"/>
          <ac:spMkLst>
            <pc:docMk/>
            <pc:sldMk cId="3851339053" sldId="380"/>
            <ac:spMk id="6" creationId="{40A9FC83-E67D-40CD-A6D2-6FC9F025B9AA}"/>
          </ac:spMkLst>
        </pc:spChg>
        <pc:picChg chg="add mod">
          <ac:chgData name="Inés Páez Salcedo" userId="30724422-7d3a-4158-bf1f-d96e049604af" providerId="ADAL" clId="{63380B2D-B3F3-442C-97E7-CFCF3688D383}" dt="2022-09-22T18:31:13.756" v="1782"/>
          <ac:picMkLst>
            <pc:docMk/>
            <pc:sldMk cId="3851339053" sldId="380"/>
            <ac:picMk id="7" creationId="{1889465D-D093-4BEA-976E-13C15B3CB6D0}"/>
          </ac:picMkLst>
        </pc:picChg>
      </pc:sldChg>
      <pc:sldChg chg="addSp delSp modSp mod">
        <pc:chgData name="Inés Páez Salcedo" userId="30724422-7d3a-4158-bf1f-d96e049604af" providerId="ADAL" clId="{63380B2D-B3F3-442C-97E7-CFCF3688D383}" dt="2022-09-22T18:14:24.574" v="1650" actId="1582"/>
        <pc:sldMkLst>
          <pc:docMk/>
          <pc:sldMk cId="1531770374" sldId="382"/>
        </pc:sldMkLst>
        <pc:spChg chg="mod">
          <ac:chgData name="Inés Páez Salcedo" userId="30724422-7d3a-4158-bf1f-d96e049604af" providerId="ADAL" clId="{63380B2D-B3F3-442C-97E7-CFCF3688D383}" dt="2022-09-22T18:04:43.143" v="1429" actId="14100"/>
          <ac:spMkLst>
            <pc:docMk/>
            <pc:sldMk cId="1531770374" sldId="382"/>
            <ac:spMk id="2" creationId="{E733C814-476B-15CF-0E2D-7E9D8679A02A}"/>
          </ac:spMkLst>
        </pc:spChg>
        <pc:spChg chg="mod">
          <ac:chgData name="Inés Páez Salcedo" userId="30724422-7d3a-4158-bf1f-d96e049604af" providerId="ADAL" clId="{63380B2D-B3F3-442C-97E7-CFCF3688D383}" dt="2022-09-22T18:03:16.685" v="1393" actId="1038"/>
          <ac:spMkLst>
            <pc:docMk/>
            <pc:sldMk cId="1531770374" sldId="382"/>
            <ac:spMk id="3" creationId="{452B1599-3DBA-4D6F-9AC0-A452E146D02C}"/>
          </ac:spMkLst>
        </pc:spChg>
        <pc:spChg chg="add mod">
          <ac:chgData name="Inés Páez Salcedo" userId="30724422-7d3a-4158-bf1f-d96e049604af" providerId="ADAL" clId="{63380B2D-B3F3-442C-97E7-CFCF3688D383}" dt="2022-09-22T18:00:55.926" v="1302" actId="1076"/>
          <ac:spMkLst>
            <pc:docMk/>
            <pc:sldMk cId="1531770374" sldId="382"/>
            <ac:spMk id="4" creationId="{B0D932FD-2353-3A4A-4DD0-6380F25DFD6F}"/>
          </ac:spMkLst>
        </pc:spChg>
        <pc:spChg chg="add mod">
          <ac:chgData name="Inés Páez Salcedo" userId="30724422-7d3a-4158-bf1f-d96e049604af" providerId="ADAL" clId="{63380B2D-B3F3-442C-97E7-CFCF3688D383}" dt="2022-09-22T18:00:55.926" v="1302" actId="1076"/>
          <ac:spMkLst>
            <pc:docMk/>
            <pc:sldMk cId="1531770374" sldId="382"/>
            <ac:spMk id="5" creationId="{B803D4C4-8BDC-E8F5-BBED-F6D44DC9F8FD}"/>
          </ac:spMkLst>
        </pc:spChg>
        <pc:spChg chg="add mod">
          <ac:chgData name="Inés Páez Salcedo" userId="30724422-7d3a-4158-bf1f-d96e049604af" providerId="ADAL" clId="{63380B2D-B3F3-442C-97E7-CFCF3688D383}" dt="2022-09-22T18:00:55.926" v="1302" actId="1076"/>
          <ac:spMkLst>
            <pc:docMk/>
            <pc:sldMk cId="1531770374" sldId="382"/>
            <ac:spMk id="6" creationId="{765C1C59-61B5-6A95-DF6A-A7032E51F2C1}"/>
          </ac:spMkLst>
        </pc:spChg>
        <pc:spChg chg="add mod">
          <ac:chgData name="Inés Páez Salcedo" userId="30724422-7d3a-4158-bf1f-d96e049604af" providerId="ADAL" clId="{63380B2D-B3F3-442C-97E7-CFCF3688D383}" dt="2022-09-22T18:00:55.926" v="1302" actId="1076"/>
          <ac:spMkLst>
            <pc:docMk/>
            <pc:sldMk cId="1531770374" sldId="382"/>
            <ac:spMk id="7" creationId="{3B885F77-DD8B-DF4D-6159-CB7E09493ADB}"/>
          </ac:spMkLst>
        </pc:spChg>
        <pc:spChg chg="add mod">
          <ac:chgData name="Inés Páez Salcedo" userId="30724422-7d3a-4158-bf1f-d96e049604af" providerId="ADAL" clId="{63380B2D-B3F3-442C-97E7-CFCF3688D383}" dt="2022-09-22T18:00:55.926" v="1302" actId="1076"/>
          <ac:spMkLst>
            <pc:docMk/>
            <pc:sldMk cId="1531770374" sldId="382"/>
            <ac:spMk id="8" creationId="{6FA54A4E-D523-3232-E465-1E44D2B55FE1}"/>
          </ac:spMkLst>
        </pc:spChg>
        <pc:spChg chg="add mod">
          <ac:chgData name="Inés Páez Salcedo" userId="30724422-7d3a-4158-bf1f-d96e049604af" providerId="ADAL" clId="{63380B2D-B3F3-442C-97E7-CFCF3688D383}" dt="2022-09-22T18:00:55.926" v="1302" actId="1076"/>
          <ac:spMkLst>
            <pc:docMk/>
            <pc:sldMk cId="1531770374" sldId="382"/>
            <ac:spMk id="12" creationId="{417F031F-6045-A768-38CC-59964E81B37D}"/>
          </ac:spMkLst>
        </pc:spChg>
        <pc:spChg chg="mod topLvl">
          <ac:chgData name="Inés Páez Salcedo" userId="30724422-7d3a-4158-bf1f-d96e049604af" providerId="ADAL" clId="{63380B2D-B3F3-442C-97E7-CFCF3688D383}" dt="2022-09-22T18:03:26.456" v="1396" actId="14100"/>
          <ac:spMkLst>
            <pc:docMk/>
            <pc:sldMk cId="1531770374" sldId="382"/>
            <ac:spMk id="14" creationId="{37B49B93-3C4E-4EB0-B185-FF447A1F5228}"/>
          </ac:spMkLst>
        </pc:spChg>
        <pc:spChg chg="del">
          <ac:chgData name="Inés Páez Salcedo" userId="30724422-7d3a-4158-bf1f-d96e049604af" providerId="ADAL" clId="{63380B2D-B3F3-442C-97E7-CFCF3688D383}" dt="2022-09-22T18:03:53.897" v="1414" actId="478"/>
          <ac:spMkLst>
            <pc:docMk/>
            <pc:sldMk cId="1531770374" sldId="382"/>
            <ac:spMk id="15" creationId="{00000000-0000-0000-0000-000000000000}"/>
          </ac:spMkLst>
        </pc:spChg>
        <pc:spChg chg="mod topLvl">
          <ac:chgData name="Inés Páez Salcedo" userId="30724422-7d3a-4158-bf1f-d96e049604af" providerId="ADAL" clId="{63380B2D-B3F3-442C-97E7-CFCF3688D383}" dt="2022-09-22T18:05:13.053" v="1452" actId="113"/>
          <ac:spMkLst>
            <pc:docMk/>
            <pc:sldMk cId="1531770374" sldId="382"/>
            <ac:spMk id="16" creationId="{3A8CF61A-5EB7-4E5D-871D-3A395ECBE2EE}"/>
          </ac:spMkLst>
        </pc:spChg>
        <pc:spChg chg="mod topLvl">
          <ac:chgData name="Inés Páez Salcedo" userId="30724422-7d3a-4158-bf1f-d96e049604af" providerId="ADAL" clId="{63380B2D-B3F3-442C-97E7-CFCF3688D383}" dt="2022-09-22T18:02:49.633" v="1356" actId="14100"/>
          <ac:spMkLst>
            <pc:docMk/>
            <pc:sldMk cId="1531770374" sldId="382"/>
            <ac:spMk id="17" creationId="{259EF366-37CE-4225-9A2B-025E5645DCD9}"/>
          </ac:spMkLst>
        </pc:spChg>
        <pc:spChg chg="mod topLvl">
          <ac:chgData name="Inés Páez Salcedo" userId="30724422-7d3a-4158-bf1f-d96e049604af" providerId="ADAL" clId="{63380B2D-B3F3-442C-97E7-CFCF3688D383}" dt="2022-09-22T18:05:21.172" v="1453" actId="403"/>
          <ac:spMkLst>
            <pc:docMk/>
            <pc:sldMk cId="1531770374" sldId="382"/>
            <ac:spMk id="18" creationId="{E6B0BD15-0B7D-4AFC-ABCF-DD67CDBBD9EA}"/>
          </ac:spMkLst>
        </pc:spChg>
        <pc:spChg chg="mod topLvl">
          <ac:chgData name="Inés Páez Salcedo" userId="30724422-7d3a-4158-bf1f-d96e049604af" providerId="ADAL" clId="{63380B2D-B3F3-442C-97E7-CFCF3688D383}" dt="2022-09-22T18:06:50.604" v="1485" actId="1036"/>
          <ac:spMkLst>
            <pc:docMk/>
            <pc:sldMk cId="1531770374" sldId="382"/>
            <ac:spMk id="19" creationId="{6AE3C00C-73CB-411A-B8CD-DE6BA5533DAD}"/>
          </ac:spMkLst>
        </pc:spChg>
        <pc:spChg chg="add mod">
          <ac:chgData name="Inés Páez Salcedo" userId="30724422-7d3a-4158-bf1f-d96e049604af" providerId="ADAL" clId="{63380B2D-B3F3-442C-97E7-CFCF3688D383}" dt="2022-09-22T18:00:55.926" v="1302" actId="1076"/>
          <ac:spMkLst>
            <pc:docMk/>
            <pc:sldMk cId="1531770374" sldId="382"/>
            <ac:spMk id="20" creationId="{2286D50C-0CA8-CC61-FBD2-F579829DC9B4}"/>
          </ac:spMkLst>
        </pc:spChg>
        <pc:spChg chg="add mod">
          <ac:chgData name="Inés Páez Salcedo" userId="30724422-7d3a-4158-bf1f-d96e049604af" providerId="ADAL" clId="{63380B2D-B3F3-442C-97E7-CFCF3688D383}" dt="2022-09-22T18:00:55.926" v="1302" actId="1076"/>
          <ac:spMkLst>
            <pc:docMk/>
            <pc:sldMk cId="1531770374" sldId="382"/>
            <ac:spMk id="21" creationId="{2EBC5C8A-8019-BDA5-AEE5-076B4F095487}"/>
          </ac:spMkLst>
        </pc:spChg>
        <pc:spChg chg="add mod">
          <ac:chgData name="Inés Páez Salcedo" userId="30724422-7d3a-4158-bf1f-d96e049604af" providerId="ADAL" clId="{63380B2D-B3F3-442C-97E7-CFCF3688D383}" dt="2022-09-22T18:00:55.926" v="1302" actId="1076"/>
          <ac:spMkLst>
            <pc:docMk/>
            <pc:sldMk cId="1531770374" sldId="382"/>
            <ac:spMk id="22" creationId="{C7DF8F86-DE5E-6054-7389-85F3293BC91F}"/>
          </ac:spMkLst>
        </pc:spChg>
        <pc:spChg chg="add mod">
          <ac:chgData name="Inés Páez Salcedo" userId="30724422-7d3a-4158-bf1f-d96e049604af" providerId="ADAL" clId="{63380B2D-B3F3-442C-97E7-CFCF3688D383}" dt="2022-09-22T18:00:55.926" v="1302" actId="1076"/>
          <ac:spMkLst>
            <pc:docMk/>
            <pc:sldMk cId="1531770374" sldId="382"/>
            <ac:spMk id="23" creationId="{E1DF7223-25DE-F7D2-D68B-984BC2AE59DF}"/>
          </ac:spMkLst>
        </pc:spChg>
        <pc:spChg chg="add mod">
          <ac:chgData name="Inés Páez Salcedo" userId="30724422-7d3a-4158-bf1f-d96e049604af" providerId="ADAL" clId="{63380B2D-B3F3-442C-97E7-CFCF3688D383}" dt="2022-09-22T18:00:55.926" v="1302" actId="1076"/>
          <ac:spMkLst>
            <pc:docMk/>
            <pc:sldMk cId="1531770374" sldId="382"/>
            <ac:spMk id="24" creationId="{26501590-30B0-C583-8330-31215C023BD1}"/>
          </ac:spMkLst>
        </pc:spChg>
        <pc:spChg chg="add del">
          <ac:chgData name="Inés Páez Salcedo" userId="30724422-7d3a-4158-bf1f-d96e049604af" providerId="ADAL" clId="{63380B2D-B3F3-442C-97E7-CFCF3688D383}" dt="2022-09-22T17:53:14.190" v="1235" actId="478"/>
          <ac:spMkLst>
            <pc:docMk/>
            <pc:sldMk cId="1531770374" sldId="382"/>
            <ac:spMk id="26" creationId="{90E7BD1E-7881-79A8-CCFD-026EEFFF8428}"/>
          </ac:spMkLst>
        </pc:spChg>
        <pc:spChg chg="add del mod topLvl">
          <ac:chgData name="Inés Páez Salcedo" userId="30724422-7d3a-4158-bf1f-d96e049604af" providerId="ADAL" clId="{63380B2D-B3F3-442C-97E7-CFCF3688D383}" dt="2022-09-22T18:00:51.040" v="1301" actId="478"/>
          <ac:spMkLst>
            <pc:docMk/>
            <pc:sldMk cId="1531770374" sldId="382"/>
            <ac:spMk id="28" creationId="{9755F7BE-7747-00C9-5CD1-158B62D68C13}"/>
          </ac:spMkLst>
        </pc:spChg>
        <pc:spChg chg="add del mod topLvl">
          <ac:chgData name="Inés Páez Salcedo" userId="30724422-7d3a-4158-bf1f-d96e049604af" providerId="ADAL" clId="{63380B2D-B3F3-442C-97E7-CFCF3688D383}" dt="2022-09-22T18:00:51.040" v="1301" actId="478"/>
          <ac:spMkLst>
            <pc:docMk/>
            <pc:sldMk cId="1531770374" sldId="382"/>
            <ac:spMk id="29" creationId="{6C9C0607-554A-CA8C-DDCC-A6CDA3748D26}"/>
          </ac:spMkLst>
        </pc:spChg>
        <pc:spChg chg="add del mod topLvl">
          <ac:chgData name="Inés Páez Salcedo" userId="30724422-7d3a-4158-bf1f-d96e049604af" providerId="ADAL" clId="{63380B2D-B3F3-442C-97E7-CFCF3688D383}" dt="2022-09-22T18:00:51.040" v="1301" actId="478"/>
          <ac:spMkLst>
            <pc:docMk/>
            <pc:sldMk cId="1531770374" sldId="382"/>
            <ac:spMk id="30" creationId="{48EC70C9-B7E4-9E97-8298-B4D94F07EFB4}"/>
          </ac:spMkLst>
        </pc:spChg>
        <pc:spChg chg="add mod">
          <ac:chgData name="Inés Páez Salcedo" userId="30724422-7d3a-4158-bf1f-d96e049604af" providerId="ADAL" clId="{63380B2D-B3F3-442C-97E7-CFCF3688D383}" dt="2022-09-22T18:14:24.574" v="1650" actId="1582"/>
          <ac:spMkLst>
            <pc:docMk/>
            <pc:sldMk cId="1531770374" sldId="382"/>
            <ac:spMk id="33" creationId="{BAFD70BC-292F-0309-816C-4DA50763BA78}"/>
          </ac:spMkLst>
        </pc:spChg>
        <pc:spChg chg="add mod">
          <ac:chgData name="Inés Páez Salcedo" userId="30724422-7d3a-4158-bf1f-d96e049604af" providerId="ADAL" clId="{63380B2D-B3F3-442C-97E7-CFCF3688D383}" dt="2022-09-22T18:07:11.044" v="1486" actId="164"/>
          <ac:spMkLst>
            <pc:docMk/>
            <pc:sldMk cId="1531770374" sldId="382"/>
            <ac:spMk id="34" creationId="{6DD7F2FE-D61D-426D-3DDC-4EE78931D54B}"/>
          </ac:spMkLst>
        </pc:spChg>
        <pc:spChg chg="add mod topLvl">
          <ac:chgData name="Inés Páez Salcedo" userId="30724422-7d3a-4158-bf1f-d96e049604af" providerId="ADAL" clId="{63380B2D-B3F3-442C-97E7-CFCF3688D383}" dt="2022-09-22T18:13:22.217" v="1644" actId="338"/>
          <ac:spMkLst>
            <pc:docMk/>
            <pc:sldMk cId="1531770374" sldId="382"/>
            <ac:spMk id="36" creationId="{DA8C8077-67AC-3E77-0938-04F028DF6B2A}"/>
          </ac:spMkLst>
        </pc:spChg>
        <pc:spChg chg="add del mod">
          <ac:chgData name="Inés Páez Salcedo" userId="30724422-7d3a-4158-bf1f-d96e049604af" providerId="ADAL" clId="{63380B2D-B3F3-442C-97E7-CFCF3688D383}" dt="2022-09-22T18:09:48.322" v="1538" actId="478"/>
          <ac:spMkLst>
            <pc:docMk/>
            <pc:sldMk cId="1531770374" sldId="382"/>
            <ac:spMk id="37" creationId="{88B50E5D-D070-7120-D133-EE70B2165F18}"/>
          </ac:spMkLst>
        </pc:spChg>
        <pc:spChg chg="add del mod">
          <ac:chgData name="Inés Páez Salcedo" userId="30724422-7d3a-4158-bf1f-d96e049604af" providerId="ADAL" clId="{63380B2D-B3F3-442C-97E7-CFCF3688D383}" dt="2022-09-22T18:09:48.322" v="1538" actId="478"/>
          <ac:spMkLst>
            <pc:docMk/>
            <pc:sldMk cId="1531770374" sldId="382"/>
            <ac:spMk id="38" creationId="{63958BCE-4DBE-B2DC-2F50-91073474D06B}"/>
          </ac:spMkLst>
        </pc:spChg>
        <pc:spChg chg="add mod topLvl">
          <ac:chgData name="Inés Páez Salcedo" userId="30724422-7d3a-4158-bf1f-d96e049604af" providerId="ADAL" clId="{63380B2D-B3F3-442C-97E7-CFCF3688D383}" dt="2022-09-22T18:13:22.217" v="1644" actId="338"/>
          <ac:spMkLst>
            <pc:docMk/>
            <pc:sldMk cId="1531770374" sldId="382"/>
            <ac:spMk id="39" creationId="{7207BD35-ACB4-4A2D-8B4E-2C0ED0EE66B4}"/>
          </ac:spMkLst>
        </pc:spChg>
        <pc:spChg chg="mod topLvl">
          <ac:chgData name="Inés Páez Salcedo" userId="30724422-7d3a-4158-bf1f-d96e049604af" providerId="ADAL" clId="{63380B2D-B3F3-442C-97E7-CFCF3688D383}" dt="2022-09-22T18:13:22.217" v="1644" actId="338"/>
          <ac:spMkLst>
            <pc:docMk/>
            <pc:sldMk cId="1531770374" sldId="382"/>
            <ac:spMk id="42" creationId="{A1816527-F371-721C-1AD3-4228A6EA8BC3}"/>
          </ac:spMkLst>
        </pc:spChg>
        <pc:spChg chg="mod topLvl">
          <ac:chgData name="Inés Páez Salcedo" userId="30724422-7d3a-4158-bf1f-d96e049604af" providerId="ADAL" clId="{63380B2D-B3F3-442C-97E7-CFCF3688D383}" dt="2022-09-22T18:13:22.217" v="1644" actId="338"/>
          <ac:spMkLst>
            <pc:docMk/>
            <pc:sldMk cId="1531770374" sldId="382"/>
            <ac:spMk id="43" creationId="{9F44A597-3EDD-D064-B20E-28288DEBD746}"/>
          </ac:spMkLst>
        </pc:spChg>
        <pc:spChg chg="mod topLvl">
          <ac:chgData name="Inés Páez Salcedo" userId="30724422-7d3a-4158-bf1f-d96e049604af" providerId="ADAL" clId="{63380B2D-B3F3-442C-97E7-CFCF3688D383}" dt="2022-09-22T18:13:22.217" v="1644" actId="338"/>
          <ac:spMkLst>
            <pc:docMk/>
            <pc:sldMk cId="1531770374" sldId="382"/>
            <ac:spMk id="45" creationId="{A249AE92-12C3-28BB-9E00-69F4308905BD}"/>
          </ac:spMkLst>
        </pc:spChg>
        <pc:spChg chg="mod topLvl">
          <ac:chgData name="Inés Páez Salcedo" userId="30724422-7d3a-4158-bf1f-d96e049604af" providerId="ADAL" clId="{63380B2D-B3F3-442C-97E7-CFCF3688D383}" dt="2022-09-22T18:13:22.217" v="1644" actId="338"/>
          <ac:spMkLst>
            <pc:docMk/>
            <pc:sldMk cId="1531770374" sldId="382"/>
            <ac:spMk id="46" creationId="{B0F379F0-7CEB-27F7-1A5C-25924115D4BB}"/>
          </ac:spMkLst>
        </pc:spChg>
        <pc:spChg chg="mod">
          <ac:chgData name="Inés Páez Salcedo" userId="30724422-7d3a-4158-bf1f-d96e049604af" providerId="ADAL" clId="{63380B2D-B3F3-442C-97E7-CFCF3688D383}" dt="2022-09-22T18:12:54.856" v="1639" actId="403"/>
          <ac:spMkLst>
            <pc:docMk/>
            <pc:sldMk cId="1531770374" sldId="382"/>
            <ac:spMk id="22531" creationId="{00000000-0000-0000-0000-000000000000}"/>
          </ac:spMkLst>
        </pc:spChg>
        <pc:grpChg chg="del mod">
          <ac:chgData name="Inés Páez Salcedo" userId="30724422-7d3a-4158-bf1f-d96e049604af" providerId="ADAL" clId="{63380B2D-B3F3-442C-97E7-CFCF3688D383}" dt="2022-09-22T17:51:35.673" v="1225" actId="165"/>
          <ac:grpSpMkLst>
            <pc:docMk/>
            <pc:sldMk cId="1531770374" sldId="382"/>
            <ac:grpSpMk id="13" creationId="{E0C68527-8CBB-4032-AC64-6EA984F202FA}"/>
          </ac:grpSpMkLst>
        </pc:grpChg>
        <pc:grpChg chg="add mod">
          <ac:chgData name="Inés Páez Salcedo" userId="30724422-7d3a-4158-bf1f-d96e049604af" providerId="ADAL" clId="{63380B2D-B3F3-442C-97E7-CFCF3688D383}" dt="2022-09-22T17:52:07.437" v="1231" actId="338"/>
          <ac:grpSpMkLst>
            <pc:docMk/>
            <pc:sldMk cId="1531770374" sldId="382"/>
            <ac:grpSpMk id="25" creationId="{7633AA73-B73A-8FAF-7D0A-45A9549F8470}"/>
          </ac:grpSpMkLst>
        </pc:grpChg>
        <pc:grpChg chg="add del mod">
          <ac:chgData name="Inés Páez Salcedo" userId="30724422-7d3a-4158-bf1f-d96e049604af" providerId="ADAL" clId="{63380B2D-B3F3-442C-97E7-CFCF3688D383}" dt="2022-09-22T17:58:00.116" v="1283" actId="165"/>
          <ac:grpSpMkLst>
            <pc:docMk/>
            <pc:sldMk cId="1531770374" sldId="382"/>
            <ac:grpSpMk id="31" creationId="{543E7E8F-8C70-AEC4-C691-36514EAE8E83}"/>
          </ac:grpSpMkLst>
        </pc:grpChg>
        <pc:grpChg chg="add mod">
          <ac:chgData name="Inés Páez Salcedo" userId="30724422-7d3a-4158-bf1f-d96e049604af" providerId="ADAL" clId="{63380B2D-B3F3-442C-97E7-CFCF3688D383}" dt="2022-09-22T18:07:11.044" v="1486" actId="164"/>
          <ac:grpSpMkLst>
            <pc:docMk/>
            <pc:sldMk cId="1531770374" sldId="382"/>
            <ac:grpSpMk id="32" creationId="{9DA75460-AB51-F439-0D27-4F77389C9FB2}"/>
          </ac:grpSpMkLst>
        </pc:grpChg>
        <pc:grpChg chg="add mod">
          <ac:chgData name="Inés Páez Salcedo" userId="30724422-7d3a-4158-bf1f-d96e049604af" providerId="ADAL" clId="{63380B2D-B3F3-442C-97E7-CFCF3688D383}" dt="2022-09-22T18:07:11.044" v="1486" actId="164"/>
          <ac:grpSpMkLst>
            <pc:docMk/>
            <pc:sldMk cId="1531770374" sldId="382"/>
            <ac:grpSpMk id="35" creationId="{077C8788-2FF8-983F-0BB1-2171A373F539}"/>
          </ac:grpSpMkLst>
        </pc:grpChg>
        <pc:grpChg chg="add del mod">
          <ac:chgData name="Inés Páez Salcedo" userId="30724422-7d3a-4158-bf1f-d96e049604af" providerId="ADAL" clId="{63380B2D-B3F3-442C-97E7-CFCF3688D383}" dt="2022-09-22T18:13:15.520" v="1643" actId="165"/>
          <ac:grpSpMkLst>
            <pc:docMk/>
            <pc:sldMk cId="1531770374" sldId="382"/>
            <ac:grpSpMk id="40" creationId="{C6670B21-D2C1-585B-93B6-3DE8E5055C06}"/>
          </ac:grpSpMkLst>
        </pc:grpChg>
        <pc:grpChg chg="add del mod">
          <ac:chgData name="Inés Páez Salcedo" userId="30724422-7d3a-4158-bf1f-d96e049604af" providerId="ADAL" clId="{63380B2D-B3F3-442C-97E7-CFCF3688D383}" dt="2022-09-22T18:13:15.520" v="1643" actId="165"/>
          <ac:grpSpMkLst>
            <pc:docMk/>
            <pc:sldMk cId="1531770374" sldId="382"/>
            <ac:grpSpMk id="41" creationId="{BBDA8548-9F40-69B5-6BD0-B65B97A8452D}"/>
          </ac:grpSpMkLst>
        </pc:grpChg>
        <pc:grpChg chg="add del mod">
          <ac:chgData name="Inés Páez Salcedo" userId="30724422-7d3a-4158-bf1f-d96e049604af" providerId="ADAL" clId="{63380B2D-B3F3-442C-97E7-CFCF3688D383}" dt="2022-09-22T18:13:15.520" v="1643" actId="165"/>
          <ac:grpSpMkLst>
            <pc:docMk/>
            <pc:sldMk cId="1531770374" sldId="382"/>
            <ac:grpSpMk id="44" creationId="{58C9A3EA-5FE2-4E55-7CBB-47AFEA5E59B2}"/>
          </ac:grpSpMkLst>
        </pc:grpChg>
        <pc:grpChg chg="add mod">
          <ac:chgData name="Inés Páez Salcedo" userId="30724422-7d3a-4158-bf1f-d96e049604af" providerId="ADAL" clId="{63380B2D-B3F3-442C-97E7-CFCF3688D383}" dt="2022-09-22T18:13:22.217" v="1644" actId="338"/>
          <ac:grpSpMkLst>
            <pc:docMk/>
            <pc:sldMk cId="1531770374" sldId="382"/>
            <ac:grpSpMk id="47" creationId="{BF88BBFE-AB90-7929-04A2-A2283819FDF4}"/>
          </ac:grpSpMkLst>
        </pc:grpChg>
        <pc:grpChg chg="add mod">
          <ac:chgData name="Inés Páez Salcedo" userId="30724422-7d3a-4158-bf1f-d96e049604af" providerId="ADAL" clId="{63380B2D-B3F3-442C-97E7-CFCF3688D383}" dt="2022-09-22T18:13:22.217" v="1644" actId="338"/>
          <ac:grpSpMkLst>
            <pc:docMk/>
            <pc:sldMk cId="1531770374" sldId="382"/>
            <ac:grpSpMk id="48" creationId="{2DA7E643-8C36-EF3B-1190-46E5F7BD7495}"/>
          </ac:grpSpMkLst>
        </pc:grpChg>
        <pc:grpChg chg="add mod">
          <ac:chgData name="Inés Páez Salcedo" userId="30724422-7d3a-4158-bf1f-d96e049604af" providerId="ADAL" clId="{63380B2D-B3F3-442C-97E7-CFCF3688D383}" dt="2022-09-22T18:13:22.217" v="1644" actId="338"/>
          <ac:grpSpMkLst>
            <pc:docMk/>
            <pc:sldMk cId="1531770374" sldId="382"/>
            <ac:grpSpMk id="49" creationId="{EE68C004-3F33-2395-863D-609CD385BC5E}"/>
          </ac:grpSpMkLst>
        </pc:grpChg>
        <pc:graphicFrameChg chg="mod">
          <ac:chgData name="Inés Páez Salcedo" userId="30724422-7d3a-4158-bf1f-d96e049604af" providerId="ADAL" clId="{63380B2D-B3F3-442C-97E7-CFCF3688D383}" dt="2022-09-22T18:04:49.366" v="1437" actId="1038"/>
          <ac:graphicFrameMkLst>
            <pc:docMk/>
            <pc:sldMk cId="1531770374" sldId="382"/>
            <ac:graphicFrameMk id="10" creationId="{00000000-0000-0000-0000-000000000000}"/>
          </ac:graphicFrameMkLst>
        </pc:graphicFrameChg>
        <pc:graphicFrameChg chg="mod">
          <ac:chgData name="Inés Páez Salcedo" userId="30724422-7d3a-4158-bf1f-d96e049604af" providerId="ADAL" clId="{63380B2D-B3F3-442C-97E7-CFCF3688D383}" dt="2022-09-22T18:04:49.366" v="1437" actId="1038"/>
          <ac:graphicFrameMkLst>
            <pc:docMk/>
            <pc:sldMk cId="1531770374" sldId="382"/>
            <ac:graphicFrameMk id="11" creationId="{00000000-0000-0000-0000-000000000000}"/>
          </ac:graphicFrameMkLst>
        </pc:graphicFrameChg>
        <pc:graphicFrameChg chg="add del modGraphic">
          <ac:chgData name="Inés Páez Salcedo" userId="30724422-7d3a-4158-bf1f-d96e049604af" providerId="ADAL" clId="{63380B2D-B3F3-442C-97E7-CFCF3688D383}" dt="2022-09-22T17:54:26.546" v="1237" actId="478"/>
          <ac:graphicFrameMkLst>
            <pc:docMk/>
            <pc:sldMk cId="1531770374" sldId="382"/>
            <ac:graphicFrameMk id="27" creationId="{C60E4416-69B5-EB6A-DFAD-F096CBC5E643}"/>
          </ac:graphicFrameMkLst>
        </pc:graphicFrameChg>
      </pc:sldChg>
      <pc:sldChg chg="modSp mod">
        <pc:chgData name="Inés Páez Salcedo" userId="30724422-7d3a-4158-bf1f-d96e049604af" providerId="ADAL" clId="{63380B2D-B3F3-442C-97E7-CFCF3688D383}" dt="2022-09-22T18:15:10.698" v="1662" actId="1036"/>
        <pc:sldMkLst>
          <pc:docMk/>
          <pc:sldMk cId="2230002909" sldId="383"/>
        </pc:sldMkLst>
        <pc:spChg chg="mod">
          <ac:chgData name="Inés Páez Salcedo" userId="30724422-7d3a-4158-bf1f-d96e049604af" providerId="ADAL" clId="{63380B2D-B3F3-442C-97E7-CFCF3688D383}" dt="2022-09-22T18:15:10.698" v="1662" actId="1036"/>
          <ac:spMkLst>
            <pc:docMk/>
            <pc:sldMk cId="2230002909" sldId="383"/>
            <ac:spMk id="4" creationId="{EC8A2B7A-82E8-64F5-1C21-569AC31E8C1F}"/>
          </ac:spMkLst>
        </pc:spChg>
        <pc:graphicFrameChg chg="mod">
          <ac:chgData name="Inés Páez Salcedo" userId="30724422-7d3a-4158-bf1f-d96e049604af" providerId="ADAL" clId="{63380B2D-B3F3-442C-97E7-CFCF3688D383}" dt="2022-09-22T18:15:10.698" v="1662" actId="1036"/>
          <ac:graphicFrameMkLst>
            <pc:docMk/>
            <pc:sldMk cId="2230002909" sldId="383"/>
            <ac:graphicFrameMk id="10" creationId="{00000000-0000-0000-0000-000000000000}"/>
          </ac:graphicFrameMkLst>
        </pc:graphicFrameChg>
        <pc:graphicFrameChg chg="mod">
          <ac:chgData name="Inés Páez Salcedo" userId="30724422-7d3a-4158-bf1f-d96e049604af" providerId="ADAL" clId="{63380B2D-B3F3-442C-97E7-CFCF3688D383}" dt="2022-09-22T18:15:10.698" v="1662" actId="1036"/>
          <ac:graphicFrameMkLst>
            <pc:docMk/>
            <pc:sldMk cId="2230002909" sldId="383"/>
            <ac:graphicFrameMk id="11" creationId="{00000000-0000-0000-0000-000000000000}"/>
          </ac:graphicFrameMkLst>
        </pc:graphicFrameChg>
      </pc:sldChg>
      <pc:sldChg chg="modSp mod">
        <pc:chgData name="Inés Páez Salcedo" userId="30724422-7d3a-4158-bf1f-d96e049604af" providerId="ADAL" clId="{63380B2D-B3F3-442C-97E7-CFCF3688D383}" dt="2022-09-22T16:07:39.036" v="426" actId="255"/>
        <pc:sldMkLst>
          <pc:docMk/>
          <pc:sldMk cId="2561207179" sldId="392"/>
        </pc:sldMkLst>
        <pc:spChg chg="ord">
          <ac:chgData name="Inés Páez Salcedo" userId="30724422-7d3a-4158-bf1f-d96e049604af" providerId="ADAL" clId="{63380B2D-B3F3-442C-97E7-CFCF3688D383}" dt="2022-09-22T15:53:30.342" v="3" actId="166"/>
          <ac:spMkLst>
            <pc:docMk/>
            <pc:sldMk cId="2561207179" sldId="392"/>
            <ac:spMk id="12" creationId="{A8E6C573-3EF3-27ED-BC9F-A33707DB7C6A}"/>
          </ac:spMkLst>
        </pc:spChg>
        <pc:spChg chg="mod">
          <ac:chgData name="Inés Páez Salcedo" userId="30724422-7d3a-4158-bf1f-d96e049604af" providerId="ADAL" clId="{63380B2D-B3F3-442C-97E7-CFCF3688D383}" dt="2022-09-22T15:53:35.404" v="6" actId="14100"/>
          <ac:spMkLst>
            <pc:docMk/>
            <pc:sldMk cId="2561207179" sldId="392"/>
            <ac:spMk id="14" creationId="{0D5C049F-5178-C1DD-9386-48A1DC45CF0E}"/>
          </ac:spMkLst>
        </pc:spChg>
        <pc:spChg chg="mod">
          <ac:chgData name="Inés Páez Salcedo" userId="30724422-7d3a-4158-bf1f-d96e049604af" providerId="ADAL" clId="{63380B2D-B3F3-442C-97E7-CFCF3688D383}" dt="2022-09-22T16:07:39.036" v="426" actId="255"/>
          <ac:spMkLst>
            <pc:docMk/>
            <pc:sldMk cId="2561207179" sldId="392"/>
            <ac:spMk id="15" creationId="{AE800B18-E06D-6ACF-1C97-48A72BCED0B4}"/>
          </ac:spMkLst>
        </pc:spChg>
        <pc:spChg chg="mod">
          <ac:chgData name="Inés Páez Salcedo" userId="30724422-7d3a-4158-bf1f-d96e049604af" providerId="ADAL" clId="{63380B2D-B3F3-442C-97E7-CFCF3688D383}" dt="2022-09-22T16:07:39.036" v="426" actId="255"/>
          <ac:spMkLst>
            <pc:docMk/>
            <pc:sldMk cId="2561207179" sldId="392"/>
            <ac:spMk id="20" creationId="{A56F2D8B-B67D-A6FE-6F12-3AAE5EACE8E7}"/>
          </ac:spMkLst>
        </pc:spChg>
        <pc:spChg chg="ord">
          <ac:chgData name="Inés Páez Salcedo" userId="30724422-7d3a-4158-bf1f-d96e049604af" providerId="ADAL" clId="{63380B2D-B3F3-442C-97E7-CFCF3688D383}" dt="2022-09-22T15:53:49.582" v="11" actId="166"/>
          <ac:spMkLst>
            <pc:docMk/>
            <pc:sldMk cId="2561207179" sldId="392"/>
            <ac:spMk id="24" creationId="{3A5B59B0-A8AE-0204-6456-0433039394D3}"/>
          </ac:spMkLst>
        </pc:spChg>
        <pc:spChg chg="mod">
          <ac:chgData name="Inés Páez Salcedo" userId="30724422-7d3a-4158-bf1f-d96e049604af" providerId="ADAL" clId="{63380B2D-B3F3-442C-97E7-CFCF3688D383}" dt="2022-09-22T16:07:39.036" v="426" actId="255"/>
          <ac:spMkLst>
            <pc:docMk/>
            <pc:sldMk cId="2561207179" sldId="392"/>
            <ac:spMk id="25" creationId="{F3F80331-FD11-97C3-DFC0-86FF8FA4BFDE}"/>
          </ac:spMkLst>
        </pc:spChg>
        <pc:spChg chg="mod">
          <ac:chgData name="Inés Páez Salcedo" userId="30724422-7d3a-4158-bf1f-d96e049604af" providerId="ADAL" clId="{63380B2D-B3F3-442C-97E7-CFCF3688D383}" dt="2022-09-22T15:53:46.884" v="10" actId="1076"/>
          <ac:spMkLst>
            <pc:docMk/>
            <pc:sldMk cId="2561207179" sldId="392"/>
            <ac:spMk id="27" creationId="{70C19ACC-A544-9220-BE2A-4642F670AADC}"/>
          </ac:spMkLst>
        </pc:spChg>
        <pc:spChg chg="ord">
          <ac:chgData name="Inés Páez Salcedo" userId="30724422-7d3a-4158-bf1f-d96e049604af" providerId="ADAL" clId="{63380B2D-B3F3-442C-97E7-CFCF3688D383}" dt="2022-09-22T15:53:19.940" v="1" actId="166"/>
          <ac:spMkLst>
            <pc:docMk/>
            <pc:sldMk cId="2561207179" sldId="392"/>
            <ac:spMk id="34" creationId="{7CD523FC-99A8-9931-5270-09536777FE70}"/>
          </ac:spMkLst>
        </pc:spChg>
        <pc:spChg chg="mod">
          <ac:chgData name="Inés Páez Salcedo" userId="30724422-7d3a-4158-bf1f-d96e049604af" providerId="ADAL" clId="{63380B2D-B3F3-442C-97E7-CFCF3688D383}" dt="2022-09-22T15:53:23.276" v="2" actId="14100"/>
          <ac:spMkLst>
            <pc:docMk/>
            <pc:sldMk cId="2561207179" sldId="392"/>
            <ac:spMk id="35" creationId="{88F2CAEF-E3CD-ABE7-0FB4-C02B7C3C9A62}"/>
          </ac:spMkLst>
        </pc:spChg>
        <pc:spChg chg="ord">
          <ac:chgData name="Inés Páez Salcedo" userId="30724422-7d3a-4158-bf1f-d96e049604af" providerId="ADAL" clId="{63380B2D-B3F3-442C-97E7-CFCF3688D383}" dt="2022-09-22T15:54:08.797" v="14" actId="166"/>
          <ac:spMkLst>
            <pc:docMk/>
            <pc:sldMk cId="2561207179" sldId="392"/>
            <ac:spMk id="37" creationId="{58095112-4664-5F2C-8C00-D8FAD9155079}"/>
          </ac:spMkLst>
        </pc:spChg>
        <pc:spChg chg="mod">
          <ac:chgData name="Inés Páez Salcedo" userId="30724422-7d3a-4158-bf1f-d96e049604af" providerId="ADAL" clId="{63380B2D-B3F3-442C-97E7-CFCF3688D383}" dt="2022-09-22T15:54:05.993" v="13" actId="1076"/>
          <ac:spMkLst>
            <pc:docMk/>
            <pc:sldMk cId="2561207179" sldId="392"/>
            <ac:spMk id="38" creationId="{D3C81450-86D2-93BB-0375-C8EBC969FA06}"/>
          </ac:spMkLst>
        </pc:spChg>
        <pc:spChg chg="ord">
          <ac:chgData name="Inés Páez Salcedo" userId="30724422-7d3a-4158-bf1f-d96e049604af" providerId="ADAL" clId="{63380B2D-B3F3-442C-97E7-CFCF3688D383}" dt="2022-09-22T15:54:16.069" v="17" actId="166"/>
          <ac:spMkLst>
            <pc:docMk/>
            <pc:sldMk cId="2561207179" sldId="392"/>
            <ac:spMk id="40" creationId="{952FF362-0174-720C-26C1-F8C88C0437A2}"/>
          </ac:spMkLst>
        </pc:spChg>
        <pc:spChg chg="mod">
          <ac:chgData name="Inés Páez Salcedo" userId="30724422-7d3a-4158-bf1f-d96e049604af" providerId="ADAL" clId="{63380B2D-B3F3-442C-97E7-CFCF3688D383}" dt="2022-09-22T15:54:13.514" v="16" actId="1076"/>
          <ac:spMkLst>
            <pc:docMk/>
            <pc:sldMk cId="2561207179" sldId="392"/>
            <ac:spMk id="41" creationId="{6243B54F-F9BA-10BC-9224-ECD8FCBB00F8}"/>
          </ac:spMkLst>
        </pc:spChg>
        <pc:grpChg chg="ord">
          <ac:chgData name="Inés Páez Salcedo" userId="30724422-7d3a-4158-bf1f-d96e049604af" providerId="ADAL" clId="{63380B2D-B3F3-442C-97E7-CFCF3688D383}" dt="2022-09-22T15:53:40.904" v="7" actId="166"/>
          <ac:grpSpMkLst>
            <pc:docMk/>
            <pc:sldMk cId="2561207179" sldId="392"/>
            <ac:grpSpMk id="22" creationId="{3A94C296-0DDE-C740-FBC5-C0D058BEE60A}"/>
          </ac:grpSpMkLst>
        </pc:grpChg>
      </pc:sldChg>
      <pc:sldChg chg="addSp modSp mod">
        <pc:chgData name="Inés Páez Salcedo" userId="30724422-7d3a-4158-bf1f-d96e049604af" providerId="ADAL" clId="{63380B2D-B3F3-442C-97E7-CFCF3688D383}" dt="2022-09-22T18:30:56.917" v="1781" actId="1038"/>
        <pc:sldMkLst>
          <pc:docMk/>
          <pc:sldMk cId="4142287571" sldId="393"/>
        </pc:sldMkLst>
        <pc:spChg chg="mod">
          <ac:chgData name="Inés Páez Salcedo" userId="30724422-7d3a-4158-bf1f-d96e049604af" providerId="ADAL" clId="{63380B2D-B3F3-442C-97E7-CFCF3688D383}" dt="2022-09-22T18:30:44.445" v="1756" actId="1036"/>
          <ac:spMkLst>
            <pc:docMk/>
            <pc:sldMk cId="4142287571" sldId="393"/>
            <ac:spMk id="4" creationId="{40522AC6-F3B3-4405-B068-257303EB43E5}"/>
          </ac:spMkLst>
        </pc:spChg>
        <pc:spChg chg="mod">
          <ac:chgData name="Inés Páez Salcedo" userId="30724422-7d3a-4158-bf1f-d96e049604af" providerId="ADAL" clId="{63380B2D-B3F3-442C-97E7-CFCF3688D383}" dt="2022-09-22T18:30:44.445" v="1756" actId="1036"/>
          <ac:spMkLst>
            <pc:docMk/>
            <pc:sldMk cId="4142287571" sldId="393"/>
            <ac:spMk id="5" creationId="{C4BFA74A-8B90-4142-86E2-6C1F789519EA}"/>
          </ac:spMkLst>
        </pc:spChg>
        <pc:spChg chg="mod">
          <ac:chgData name="Inés Páez Salcedo" userId="30724422-7d3a-4158-bf1f-d96e049604af" providerId="ADAL" clId="{63380B2D-B3F3-442C-97E7-CFCF3688D383}" dt="2022-09-22T18:30:44.445" v="1756" actId="1036"/>
          <ac:spMkLst>
            <pc:docMk/>
            <pc:sldMk cId="4142287571" sldId="393"/>
            <ac:spMk id="6" creationId="{51202E68-9440-4588-B810-A80646E16DE3}"/>
          </ac:spMkLst>
        </pc:spChg>
        <pc:spChg chg="mod">
          <ac:chgData name="Inés Páez Salcedo" userId="30724422-7d3a-4158-bf1f-d96e049604af" providerId="ADAL" clId="{63380B2D-B3F3-442C-97E7-CFCF3688D383}" dt="2022-09-22T18:30:56.917" v="1781" actId="1038"/>
          <ac:spMkLst>
            <pc:docMk/>
            <pc:sldMk cId="4142287571" sldId="393"/>
            <ac:spMk id="7" creationId="{572A4509-8ED2-A216-5A9C-01B7E05734DB}"/>
          </ac:spMkLst>
        </pc:spChg>
        <pc:picChg chg="add mod">
          <ac:chgData name="Inés Páez Salcedo" userId="30724422-7d3a-4158-bf1f-d96e049604af" providerId="ADAL" clId="{63380B2D-B3F3-442C-97E7-CFCF3688D383}" dt="2022-09-22T18:30:52.256" v="1757" actId="1076"/>
          <ac:picMkLst>
            <pc:docMk/>
            <pc:sldMk cId="4142287571" sldId="393"/>
            <ac:picMk id="9" creationId="{8AB3CBC4-8810-B281-857B-31802A8FD3EA}"/>
          </ac:picMkLst>
        </pc:picChg>
      </pc:sldChg>
      <pc:sldChg chg="addSp delSp modSp mod">
        <pc:chgData name="Inés Páez Salcedo" userId="30724422-7d3a-4158-bf1f-d96e049604af" providerId="ADAL" clId="{63380B2D-B3F3-442C-97E7-CFCF3688D383}" dt="2022-09-22T16:05:39.222" v="425" actId="555"/>
        <pc:sldMkLst>
          <pc:docMk/>
          <pc:sldMk cId="1726342324" sldId="876"/>
        </pc:sldMkLst>
        <pc:spChg chg="mod">
          <ac:chgData name="Inés Páez Salcedo" userId="30724422-7d3a-4158-bf1f-d96e049604af" providerId="ADAL" clId="{63380B2D-B3F3-442C-97E7-CFCF3688D383}" dt="2022-09-22T16:02:54.317" v="370" actId="1036"/>
          <ac:spMkLst>
            <pc:docMk/>
            <pc:sldMk cId="1726342324" sldId="876"/>
            <ac:spMk id="5" creationId="{CFFB256A-9ACA-449F-7DF4-604966CB5964}"/>
          </ac:spMkLst>
        </pc:spChg>
        <pc:spChg chg="mod">
          <ac:chgData name="Inés Páez Salcedo" userId="30724422-7d3a-4158-bf1f-d96e049604af" providerId="ADAL" clId="{63380B2D-B3F3-442C-97E7-CFCF3688D383}" dt="2022-09-22T16:02:54.317" v="370" actId="1036"/>
          <ac:spMkLst>
            <pc:docMk/>
            <pc:sldMk cId="1726342324" sldId="876"/>
            <ac:spMk id="7" creationId="{427BD969-480F-383F-F99E-6423E5C297AC}"/>
          </ac:spMkLst>
        </pc:spChg>
        <pc:spChg chg="mod">
          <ac:chgData name="Inés Páez Salcedo" userId="30724422-7d3a-4158-bf1f-d96e049604af" providerId="ADAL" clId="{63380B2D-B3F3-442C-97E7-CFCF3688D383}" dt="2022-09-22T16:02:54.317" v="370" actId="1036"/>
          <ac:spMkLst>
            <pc:docMk/>
            <pc:sldMk cId="1726342324" sldId="876"/>
            <ac:spMk id="8" creationId="{3366DEF8-955D-D5EC-EACF-B30F9B8D0206}"/>
          </ac:spMkLst>
        </pc:spChg>
        <pc:spChg chg="del mod">
          <ac:chgData name="Inés Páez Salcedo" userId="30724422-7d3a-4158-bf1f-d96e049604af" providerId="ADAL" clId="{63380B2D-B3F3-442C-97E7-CFCF3688D383}" dt="2022-09-22T15:57:14.698" v="278" actId="478"/>
          <ac:spMkLst>
            <pc:docMk/>
            <pc:sldMk cId="1726342324" sldId="876"/>
            <ac:spMk id="11" creationId="{00000000-0000-0000-0000-000000000000}"/>
          </ac:spMkLst>
        </pc:spChg>
        <pc:spChg chg="mod">
          <ac:chgData name="Inés Páez Salcedo" userId="30724422-7d3a-4158-bf1f-d96e049604af" providerId="ADAL" clId="{63380B2D-B3F3-442C-97E7-CFCF3688D383}" dt="2022-09-22T16:02:54.317" v="370" actId="1036"/>
          <ac:spMkLst>
            <pc:docMk/>
            <pc:sldMk cId="1726342324" sldId="876"/>
            <ac:spMk id="12" creationId="{E96E32AE-F52E-FD07-B639-03EE948A6CC9}"/>
          </ac:spMkLst>
        </pc:spChg>
        <pc:spChg chg="mod">
          <ac:chgData name="Inés Páez Salcedo" userId="30724422-7d3a-4158-bf1f-d96e049604af" providerId="ADAL" clId="{63380B2D-B3F3-442C-97E7-CFCF3688D383}" dt="2022-09-22T16:02:54.317" v="370" actId="1036"/>
          <ac:spMkLst>
            <pc:docMk/>
            <pc:sldMk cId="1726342324" sldId="876"/>
            <ac:spMk id="13" creationId="{4D43AD03-C849-9544-EF8F-2D84567679D1}"/>
          </ac:spMkLst>
        </pc:spChg>
        <pc:spChg chg="mod">
          <ac:chgData name="Inés Páez Salcedo" userId="30724422-7d3a-4158-bf1f-d96e049604af" providerId="ADAL" clId="{63380B2D-B3F3-442C-97E7-CFCF3688D383}" dt="2022-09-22T16:05:39.222" v="425" actId="555"/>
          <ac:spMkLst>
            <pc:docMk/>
            <pc:sldMk cId="1726342324" sldId="876"/>
            <ac:spMk id="14" creationId="{6A7AE043-5CC4-C156-A174-CCBF0DE740CD}"/>
          </ac:spMkLst>
        </pc:spChg>
        <pc:spChg chg="mod">
          <ac:chgData name="Inés Páez Salcedo" userId="30724422-7d3a-4158-bf1f-d96e049604af" providerId="ADAL" clId="{63380B2D-B3F3-442C-97E7-CFCF3688D383}" dt="2022-09-22T15:56:19.926" v="172" actId="14100"/>
          <ac:spMkLst>
            <pc:docMk/>
            <pc:sldMk cId="1726342324" sldId="876"/>
            <ac:spMk id="16" creationId="{7CC1BBD6-E38B-AC59-4AA6-415B2FB36620}"/>
          </ac:spMkLst>
        </pc:spChg>
        <pc:spChg chg="mod">
          <ac:chgData name="Inés Páez Salcedo" userId="30724422-7d3a-4158-bf1f-d96e049604af" providerId="ADAL" clId="{63380B2D-B3F3-442C-97E7-CFCF3688D383}" dt="2022-09-22T16:02:54.317" v="370" actId="1036"/>
          <ac:spMkLst>
            <pc:docMk/>
            <pc:sldMk cId="1726342324" sldId="876"/>
            <ac:spMk id="17" creationId="{AA16E0C2-3656-7D30-5BD9-734A5BD246D3}"/>
          </ac:spMkLst>
        </pc:spChg>
        <pc:spChg chg="mod">
          <ac:chgData name="Inés Páez Salcedo" userId="30724422-7d3a-4158-bf1f-d96e049604af" providerId="ADAL" clId="{63380B2D-B3F3-442C-97E7-CFCF3688D383}" dt="2022-09-22T16:02:54.317" v="370" actId="1036"/>
          <ac:spMkLst>
            <pc:docMk/>
            <pc:sldMk cId="1726342324" sldId="876"/>
            <ac:spMk id="22" creationId="{1138381C-3F95-5A1F-0A13-41DDC800E21D}"/>
          </ac:spMkLst>
        </pc:spChg>
        <pc:spChg chg="mod">
          <ac:chgData name="Inés Páez Salcedo" userId="30724422-7d3a-4158-bf1f-d96e049604af" providerId="ADAL" clId="{63380B2D-B3F3-442C-97E7-CFCF3688D383}" dt="2022-09-22T15:54:52.879" v="18"/>
          <ac:spMkLst>
            <pc:docMk/>
            <pc:sldMk cId="1726342324" sldId="876"/>
            <ac:spMk id="23" creationId="{55F8D02A-CF53-578E-66FB-D67BEDCFB0BF}"/>
          </ac:spMkLst>
        </pc:spChg>
        <pc:spChg chg="mod">
          <ac:chgData name="Inés Páez Salcedo" userId="30724422-7d3a-4158-bf1f-d96e049604af" providerId="ADAL" clId="{63380B2D-B3F3-442C-97E7-CFCF3688D383}" dt="2022-09-22T15:54:52.879" v="18"/>
          <ac:spMkLst>
            <pc:docMk/>
            <pc:sldMk cId="1726342324" sldId="876"/>
            <ac:spMk id="25" creationId="{19572BF3-F34B-14AD-684B-70B0CB926F62}"/>
          </ac:spMkLst>
        </pc:spChg>
        <pc:spChg chg="mod">
          <ac:chgData name="Inés Páez Salcedo" userId="30724422-7d3a-4158-bf1f-d96e049604af" providerId="ADAL" clId="{63380B2D-B3F3-442C-97E7-CFCF3688D383}" dt="2022-09-22T15:54:52.879" v="18"/>
          <ac:spMkLst>
            <pc:docMk/>
            <pc:sldMk cId="1726342324" sldId="876"/>
            <ac:spMk id="27" creationId="{EF435D55-C8B1-0924-34C1-401BF24051FF}"/>
          </ac:spMkLst>
        </pc:spChg>
        <pc:spChg chg="mod">
          <ac:chgData name="Inés Páez Salcedo" userId="30724422-7d3a-4158-bf1f-d96e049604af" providerId="ADAL" clId="{63380B2D-B3F3-442C-97E7-CFCF3688D383}" dt="2022-09-22T15:54:52.879" v="18"/>
          <ac:spMkLst>
            <pc:docMk/>
            <pc:sldMk cId="1726342324" sldId="876"/>
            <ac:spMk id="29" creationId="{8031CC45-322A-A50A-D0F1-06EB468F7728}"/>
          </ac:spMkLst>
        </pc:spChg>
        <pc:spChg chg="mod">
          <ac:chgData name="Inés Páez Salcedo" userId="30724422-7d3a-4158-bf1f-d96e049604af" providerId="ADAL" clId="{63380B2D-B3F3-442C-97E7-CFCF3688D383}" dt="2022-09-22T16:02:54.317" v="370" actId="1036"/>
          <ac:spMkLst>
            <pc:docMk/>
            <pc:sldMk cId="1726342324" sldId="876"/>
            <ac:spMk id="30" creationId="{53B153CF-E158-3E47-D736-457BD6D2A4E4}"/>
          </ac:spMkLst>
        </pc:spChg>
        <pc:spChg chg="mod">
          <ac:chgData name="Inés Páez Salcedo" userId="30724422-7d3a-4158-bf1f-d96e049604af" providerId="ADAL" clId="{63380B2D-B3F3-442C-97E7-CFCF3688D383}" dt="2022-09-22T16:02:54.317" v="370" actId="1036"/>
          <ac:spMkLst>
            <pc:docMk/>
            <pc:sldMk cId="1726342324" sldId="876"/>
            <ac:spMk id="32" creationId="{2C12EA10-528E-B1B8-7301-E73DF98AEE83}"/>
          </ac:spMkLst>
        </pc:spChg>
        <pc:spChg chg="mod">
          <ac:chgData name="Inés Páez Salcedo" userId="30724422-7d3a-4158-bf1f-d96e049604af" providerId="ADAL" clId="{63380B2D-B3F3-442C-97E7-CFCF3688D383}" dt="2022-09-22T15:54:52.879" v="18"/>
          <ac:spMkLst>
            <pc:docMk/>
            <pc:sldMk cId="1726342324" sldId="876"/>
            <ac:spMk id="33" creationId="{1551E29D-FE3A-B7B7-66B3-FD232B928D3B}"/>
          </ac:spMkLst>
        </pc:spChg>
        <pc:spChg chg="mod">
          <ac:chgData name="Inés Páez Salcedo" userId="30724422-7d3a-4158-bf1f-d96e049604af" providerId="ADAL" clId="{63380B2D-B3F3-442C-97E7-CFCF3688D383}" dt="2022-09-22T16:05:39.222" v="425" actId="555"/>
          <ac:spMkLst>
            <pc:docMk/>
            <pc:sldMk cId="1726342324" sldId="876"/>
            <ac:spMk id="34" creationId="{38DEF299-F999-5DAF-5061-696CE7FC1743}"/>
          </ac:spMkLst>
        </pc:spChg>
        <pc:spChg chg="mod">
          <ac:chgData name="Inés Páez Salcedo" userId="30724422-7d3a-4158-bf1f-d96e049604af" providerId="ADAL" clId="{63380B2D-B3F3-442C-97E7-CFCF3688D383}" dt="2022-09-22T15:54:52.879" v="18"/>
          <ac:spMkLst>
            <pc:docMk/>
            <pc:sldMk cId="1726342324" sldId="876"/>
            <ac:spMk id="35" creationId="{E041B30A-C480-6DA4-0480-A210E6E0EBC8}"/>
          </ac:spMkLst>
        </pc:spChg>
        <pc:spChg chg="mod">
          <ac:chgData name="Inés Páez Salcedo" userId="30724422-7d3a-4158-bf1f-d96e049604af" providerId="ADAL" clId="{63380B2D-B3F3-442C-97E7-CFCF3688D383}" dt="2022-09-22T16:05:22.647" v="424" actId="1038"/>
          <ac:spMkLst>
            <pc:docMk/>
            <pc:sldMk cId="1726342324" sldId="876"/>
            <ac:spMk id="36" creationId="{CEE1E0DE-115C-6248-8254-B0C7E92C126F}"/>
          </ac:spMkLst>
        </pc:spChg>
        <pc:spChg chg="mod">
          <ac:chgData name="Inés Páez Salcedo" userId="30724422-7d3a-4158-bf1f-d96e049604af" providerId="ADAL" clId="{63380B2D-B3F3-442C-97E7-CFCF3688D383}" dt="2022-09-22T16:05:39.222" v="425" actId="555"/>
          <ac:spMkLst>
            <pc:docMk/>
            <pc:sldMk cId="1726342324" sldId="876"/>
            <ac:spMk id="38" creationId="{E953370C-EBE5-36A5-16A3-8188EBE20779}"/>
          </ac:spMkLst>
        </pc:spChg>
        <pc:spChg chg="mod">
          <ac:chgData name="Inés Páez Salcedo" userId="30724422-7d3a-4158-bf1f-d96e049604af" providerId="ADAL" clId="{63380B2D-B3F3-442C-97E7-CFCF3688D383}" dt="2022-09-22T15:54:52.879" v="18"/>
          <ac:spMkLst>
            <pc:docMk/>
            <pc:sldMk cId="1726342324" sldId="876"/>
            <ac:spMk id="39" creationId="{5ED4EDBE-CF4E-B240-88AD-BB3AC024E3EA}"/>
          </ac:spMkLst>
        </pc:spChg>
        <pc:spChg chg="mod">
          <ac:chgData name="Inés Páez Salcedo" userId="30724422-7d3a-4158-bf1f-d96e049604af" providerId="ADAL" clId="{63380B2D-B3F3-442C-97E7-CFCF3688D383}" dt="2022-09-22T16:05:03.710" v="400" actId="1037"/>
          <ac:spMkLst>
            <pc:docMk/>
            <pc:sldMk cId="1726342324" sldId="876"/>
            <ac:spMk id="40" creationId="{C326C6F5-3FC0-8ADD-154B-0A715F8B0909}"/>
          </ac:spMkLst>
        </pc:spChg>
        <pc:spChg chg="mod">
          <ac:chgData name="Inés Páez Salcedo" userId="30724422-7d3a-4158-bf1f-d96e049604af" providerId="ADAL" clId="{63380B2D-B3F3-442C-97E7-CFCF3688D383}" dt="2022-09-22T15:54:52.879" v="18"/>
          <ac:spMkLst>
            <pc:docMk/>
            <pc:sldMk cId="1726342324" sldId="876"/>
            <ac:spMk id="41" creationId="{BEE15A01-27F9-3FB8-534B-62524979B5CF}"/>
          </ac:spMkLst>
        </pc:spChg>
        <pc:spChg chg="mod">
          <ac:chgData name="Inés Páez Salcedo" userId="30724422-7d3a-4158-bf1f-d96e049604af" providerId="ADAL" clId="{63380B2D-B3F3-442C-97E7-CFCF3688D383}" dt="2022-09-22T16:05:39.222" v="425" actId="555"/>
          <ac:spMkLst>
            <pc:docMk/>
            <pc:sldMk cId="1726342324" sldId="876"/>
            <ac:spMk id="42" creationId="{6B5C8B3E-AE7D-5B00-A955-3F9433E6E21C}"/>
          </ac:spMkLst>
        </pc:spChg>
        <pc:spChg chg="mod">
          <ac:chgData name="Inés Páez Salcedo" userId="30724422-7d3a-4158-bf1f-d96e049604af" providerId="ADAL" clId="{63380B2D-B3F3-442C-97E7-CFCF3688D383}" dt="2022-09-22T16:05:39.222" v="425" actId="555"/>
          <ac:spMkLst>
            <pc:docMk/>
            <pc:sldMk cId="1726342324" sldId="876"/>
            <ac:spMk id="44" creationId="{C4F39CC3-9358-B1B5-BDA7-1A8BBFD44DC6}"/>
          </ac:spMkLst>
        </pc:spChg>
        <pc:spChg chg="mod">
          <ac:chgData name="Inés Páez Salcedo" userId="30724422-7d3a-4158-bf1f-d96e049604af" providerId="ADAL" clId="{63380B2D-B3F3-442C-97E7-CFCF3688D383}" dt="2022-09-22T15:54:52.879" v="18"/>
          <ac:spMkLst>
            <pc:docMk/>
            <pc:sldMk cId="1726342324" sldId="876"/>
            <ac:spMk id="45" creationId="{821F5384-BDC8-6445-7238-2DEF954FE189}"/>
          </ac:spMkLst>
        </pc:spChg>
        <pc:spChg chg="mod">
          <ac:chgData name="Inés Páez Salcedo" userId="30724422-7d3a-4158-bf1f-d96e049604af" providerId="ADAL" clId="{63380B2D-B3F3-442C-97E7-CFCF3688D383}" dt="2022-09-22T15:54:52.879" v="18"/>
          <ac:spMkLst>
            <pc:docMk/>
            <pc:sldMk cId="1726342324" sldId="876"/>
            <ac:spMk id="47" creationId="{C3B1D6C8-906D-5998-4AFE-F8A3ECEEBBBD}"/>
          </ac:spMkLst>
        </pc:spChg>
        <pc:spChg chg="mod">
          <ac:chgData name="Inés Páez Salcedo" userId="30724422-7d3a-4158-bf1f-d96e049604af" providerId="ADAL" clId="{63380B2D-B3F3-442C-97E7-CFCF3688D383}" dt="2022-09-22T16:02:54.317" v="370" actId="1036"/>
          <ac:spMkLst>
            <pc:docMk/>
            <pc:sldMk cId="1726342324" sldId="876"/>
            <ac:spMk id="48" creationId="{8FE1B4CA-9107-031A-3CAE-911F05C2DE07}"/>
          </ac:spMkLst>
        </pc:spChg>
        <pc:spChg chg="mod">
          <ac:chgData name="Inés Páez Salcedo" userId="30724422-7d3a-4158-bf1f-d96e049604af" providerId="ADAL" clId="{63380B2D-B3F3-442C-97E7-CFCF3688D383}" dt="2022-09-22T16:05:09.512" v="401" actId="14100"/>
          <ac:spMkLst>
            <pc:docMk/>
            <pc:sldMk cId="1726342324" sldId="876"/>
            <ac:spMk id="50" creationId="{EF696B54-2D05-24E9-ACC7-67B30213626C}"/>
          </ac:spMkLst>
        </pc:spChg>
        <pc:spChg chg="mod">
          <ac:chgData name="Inés Páez Salcedo" userId="30724422-7d3a-4158-bf1f-d96e049604af" providerId="ADAL" clId="{63380B2D-B3F3-442C-97E7-CFCF3688D383}" dt="2022-09-22T15:54:52.879" v="18"/>
          <ac:spMkLst>
            <pc:docMk/>
            <pc:sldMk cId="1726342324" sldId="876"/>
            <ac:spMk id="51" creationId="{21BF4475-68DD-7975-4412-1DDA430972C2}"/>
          </ac:spMkLst>
        </pc:spChg>
        <pc:spChg chg="mod">
          <ac:chgData name="Inés Páez Salcedo" userId="30724422-7d3a-4158-bf1f-d96e049604af" providerId="ADAL" clId="{63380B2D-B3F3-442C-97E7-CFCF3688D383}" dt="2022-09-22T15:54:52.879" v="18"/>
          <ac:spMkLst>
            <pc:docMk/>
            <pc:sldMk cId="1726342324" sldId="876"/>
            <ac:spMk id="52" creationId="{6A1A24B4-FD8F-AA80-7FCB-DE998196B756}"/>
          </ac:spMkLst>
        </pc:spChg>
        <pc:spChg chg="mod">
          <ac:chgData name="Inés Páez Salcedo" userId="30724422-7d3a-4158-bf1f-d96e049604af" providerId="ADAL" clId="{63380B2D-B3F3-442C-97E7-CFCF3688D383}" dt="2022-09-22T15:55:06.796" v="20"/>
          <ac:spMkLst>
            <pc:docMk/>
            <pc:sldMk cId="1726342324" sldId="876"/>
            <ac:spMk id="54" creationId="{4D511D5C-5F44-D457-3AF7-714D7008548B}"/>
          </ac:spMkLst>
        </pc:spChg>
        <pc:spChg chg="mod">
          <ac:chgData name="Inés Páez Salcedo" userId="30724422-7d3a-4158-bf1f-d96e049604af" providerId="ADAL" clId="{63380B2D-B3F3-442C-97E7-CFCF3688D383}" dt="2022-09-22T15:55:06.796" v="20"/>
          <ac:spMkLst>
            <pc:docMk/>
            <pc:sldMk cId="1726342324" sldId="876"/>
            <ac:spMk id="55" creationId="{B696F194-E208-409B-1555-0D461F90443D}"/>
          </ac:spMkLst>
        </pc:spChg>
        <pc:spChg chg="mod">
          <ac:chgData name="Inés Páez Salcedo" userId="30724422-7d3a-4158-bf1f-d96e049604af" providerId="ADAL" clId="{63380B2D-B3F3-442C-97E7-CFCF3688D383}" dt="2022-09-22T15:55:06.796" v="20"/>
          <ac:spMkLst>
            <pc:docMk/>
            <pc:sldMk cId="1726342324" sldId="876"/>
            <ac:spMk id="57" creationId="{6534A2D6-5A32-B0D1-7F77-143BA5E31422}"/>
          </ac:spMkLst>
        </pc:spChg>
        <pc:spChg chg="mod">
          <ac:chgData name="Inés Páez Salcedo" userId="30724422-7d3a-4158-bf1f-d96e049604af" providerId="ADAL" clId="{63380B2D-B3F3-442C-97E7-CFCF3688D383}" dt="2022-09-22T15:55:06.796" v="20"/>
          <ac:spMkLst>
            <pc:docMk/>
            <pc:sldMk cId="1726342324" sldId="876"/>
            <ac:spMk id="58" creationId="{D5588C0A-80B5-3D1D-7948-E6873D4C1774}"/>
          </ac:spMkLst>
        </pc:spChg>
        <pc:spChg chg="mod">
          <ac:chgData name="Inés Páez Salcedo" userId="30724422-7d3a-4158-bf1f-d96e049604af" providerId="ADAL" clId="{63380B2D-B3F3-442C-97E7-CFCF3688D383}" dt="2022-09-22T15:55:06.796" v="20"/>
          <ac:spMkLst>
            <pc:docMk/>
            <pc:sldMk cId="1726342324" sldId="876"/>
            <ac:spMk id="60" creationId="{C0DBFAB0-FCF0-964A-4CE9-5AFE30F9D477}"/>
          </ac:spMkLst>
        </pc:spChg>
        <pc:spChg chg="mod">
          <ac:chgData name="Inés Páez Salcedo" userId="30724422-7d3a-4158-bf1f-d96e049604af" providerId="ADAL" clId="{63380B2D-B3F3-442C-97E7-CFCF3688D383}" dt="2022-09-22T15:55:06.796" v="20"/>
          <ac:spMkLst>
            <pc:docMk/>
            <pc:sldMk cId="1726342324" sldId="876"/>
            <ac:spMk id="61" creationId="{8129335A-E4E3-A44F-BA89-07A16D7B2068}"/>
          </ac:spMkLst>
        </pc:spChg>
        <pc:spChg chg="mod">
          <ac:chgData name="Inés Páez Salcedo" userId="30724422-7d3a-4158-bf1f-d96e049604af" providerId="ADAL" clId="{63380B2D-B3F3-442C-97E7-CFCF3688D383}" dt="2022-09-22T15:55:06.796" v="20"/>
          <ac:spMkLst>
            <pc:docMk/>
            <pc:sldMk cId="1726342324" sldId="876"/>
            <ac:spMk id="63" creationId="{4EA8250B-7E6B-3A20-18B6-8401FBD13BC9}"/>
          </ac:spMkLst>
        </pc:spChg>
        <pc:spChg chg="mod">
          <ac:chgData name="Inés Páez Salcedo" userId="30724422-7d3a-4158-bf1f-d96e049604af" providerId="ADAL" clId="{63380B2D-B3F3-442C-97E7-CFCF3688D383}" dt="2022-09-22T15:55:06.796" v="20"/>
          <ac:spMkLst>
            <pc:docMk/>
            <pc:sldMk cId="1726342324" sldId="876"/>
            <ac:spMk id="64" creationId="{C37D25BB-5994-CC8B-7EB0-304B2342FF80}"/>
          </ac:spMkLst>
        </pc:spChg>
        <pc:spChg chg="mod">
          <ac:chgData name="Inés Páez Salcedo" userId="30724422-7d3a-4158-bf1f-d96e049604af" providerId="ADAL" clId="{63380B2D-B3F3-442C-97E7-CFCF3688D383}" dt="2022-09-22T15:55:06.796" v="20"/>
          <ac:spMkLst>
            <pc:docMk/>
            <pc:sldMk cId="1726342324" sldId="876"/>
            <ac:spMk id="66" creationId="{A176E44F-773F-54DF-D388-B7D77BCAB0B0}"/>
          </ac:spMkLst>
        </pc:spChg>
        <pc:spChg chg="mod">
          <ac:chgData name="Inés Páez Salcedo" userId="30724422-7d3a-4158-bf1f-d96e049604af" providerId="ADAL" clId="{63380B2D-B3F3-442C-97E7-CFCF3688D383}" dt="2022-09-22T15:55:06.796" v="20"/>
          <ac:spMkLst>
            <pc:docMk/>
            <pc:sldMk cId="1726342324" sldId="876"/>
            <ac:spMk id="67" creationId="{53E9F9E9-BBA9-266C-5E7A-9C14666BD6DE}"/>
          </ac:spMkLst>
        </pc:spChg>
        <pc:spChg chg="mod">
          <ac:chgData name="Inés Páez Salcedo" userId="30724422-7d3a-4158-bf1f-d96e049604af" providerId="ADAL" clId="{63380B2D-B3F3-442C-97E7-CFCF3688D383}" dt="2022-09-22T15:55:06.796" v="20"/>
          <ac:spMkLst>
            <pc:docMk/>
            <pc:sldMk cId="1726342324" sldId="876"/>
            <ac:spMk id="69" creationId="{76C4AF3C-ABD5-88CE-F955-D5A02CD457B6}"/>
          </ac:spMkLst>
        </pc:spChg>
        <pc:spChg chg="mod">
          <ac:chgData name="Inés Páez Salcedo" userId="30724422-7d3a-4158-bf1f-d96e049604af" providerId="ADAL" clId="{63380B2D-B3F3-442C-97E7-CFCF3688D383}" dt="2022-09-22T15:55:06.796" v="20"/>
          <ac:spMkLst>
            <pc:docMk/>
            <pc:sldMk cId="1726342324" sldId="876"/>
            <ac:spMk id="70" creationId="{0C1FA8EE-E654-F72B-754E-DF73A93801A9}"/>
          </ac:spMkLst>
        </pc:spChg>
        <pc:spChg chg="mod">
          <ac:chgData name="Inés Páez Salcedo" userId="30724422-7d3a-4158-bf1f-d96e049604af" providerId="ADAL" clId="{63380B2D-B3F3-442C-97E7-CFCF3688D383}" dt="2022-09-22T15:57:24.590" v="299"/>
          <ac:spMkLst>
            <pc:docMk/>
            <pc:sldMk cId="1726342324" sldId="876"/>
            <ac:spMk id="72" creationId="{321EE9C6-5733-2EC0-D198-9D0087B9E202}"/>
          </ac:spMkLst>
        </pc:spChg>
        <pc:spChg chg="mod">
          <ac:chgData name="Inés Páez Salcedo" userId="30724422-7d3a-4158-bf1f-d96e049604af" providerId="ADAL" clId="{63380B2D-B3F3-442C-97E7-CFCF3688D383}" dt="2022-09-22T15:57:24.590" v="299"/>
          <ac:spMkLst>
            <pc:docMk/>
            <pc:sldMk cId="1726342324" sldId="876"/>
            <ac:spMk id="73" creationId="{D4980A03-0183-1DD7-688F-B0E6CAC7939C}"/>
          </ac:spMkLst>
        </pc:spChg>
        <pc:spChg chg="mod">
          <ac:chgData name="Inés Páez Salcedo" userId="30724422-7d3a-4158-bf1f-d96e049604af" providerId="ADAL" clId="{63380B2D-B3F3-442C-97E7-CFCF3688D383}" dt="2022-09-22T15:57:30.642" v="301"/>
          <ac:spMkLst>
            <pc:docMk/>
            <pc:sldMk cId="1726342324" sldId="876"/>
            <ac:spMk id="75" creationId="{C2A8BB92-DC06-B9CD-48A6-77117064BAB9}"/>
          </ac:spMkLst>
        </pc:spChg>
        <pc:spChg chg="mod">
          <ac:chgData name="Inés Páez Salcedo" userId="30724422-7d3a-4158-bf1f-d96e049604af" providerId="ADAL" clId="{63380B2D-B3F3-442C-97E7-CFCF3688D383}" dt="2022-09-22T15:57:30.642" v="301"/>
          <ac:spMkLst>
            <pc:docMk/>
            <pc:sldMk cId="1726342324" sldId="876"/>
            <ac:spMk id="76" creationId="{5BFF778A-5782-D2D2-4D4A-6BFA23C51852}"/>
          </ac:spMkLst>
        </pc:spChg>
        <pc:spChg chg="mod">
          <ac:chgData name="Inés Páez Salcedo" userId="30724422-7d3a-4158-bf1f-d96e049604af" providerId="ADAL" clId="{63380B2D-B3F3-442C-97E7-CFCF3688D383}" dt="2022-09-22T15:57:34.368" v="303"/>
          <ac:spMkLst>
            <pc:docMk/>
            <pc:sldMk cId="1726342324" sldId="876"/>
            <ac:spMk id="78" creationId="{37E92E05-60D6-B3B2-9DB3-CAEFF70B4AFC}"/>
          </ac:spMkLst>
        </pc:spChg>
        <pc:spChg chg="mod">
          <ac:chgData name="Inés Páez Salcedo" userId="30724422-7d3a-4158-bf1f-d96e049604af" providerId="ADAL" clId="{63380B2D-B3F3-442C-97E7-CFCF3688D383}" dt="2022-09-22T15:57:34.368" v="303"/>
          <ac:spMkLst>
            <pc:docMk/>
            <pc:sldMk cId="1726342324" sldId="876"/>
            <ac:spMk id="79" creationId="{4AB47340-3D3E-FCA6-1C3F-BA642332D9D2}"/>
          </ac:spMkLst>
        </pc:spChg>
        <pc:grpChg chg="add del mod">
          <ac:chgData name="Inés Páez Salcedo" userId="30724422-7d3a-4158-bf1f-d96e049604af" providerId="ADAL" clId="{63380B2D-B3F3-442C-97E7-CFCF3688D383}" dt="2022-09-22T15:54:55.509" v="19"/>
          <ac:grpSpMkLst>
            <pc:docMk/>
            <pc:sldMk cId="1726342324" sldId="876"/>
            <ac:grpSpMk id="21" creationId="{63058E3A-DCC8-D77A-2DD6-7C52C95D88B2}"/>
          </ac:grpSpMkLst>
        </pc:grpChg>
        <pc:grpChg chg="add del mod">
          <ac:chgData name="Inés Páez Salcedo" userId="30724422-7d3a-4158-bf1f-d96e049604af" providerId="ADAL" clId="{63380B2D-B3F3-442C-97E7-CFCF3688D383}" dt="2022-09-22T15:54:55.509" v="19"/>
          <ac:grpSpMkLst>
            <pc:docMk/>
            <pc:sldMk cId="1726342324" sldId="876"/>
            <ac:grpSpMk id="26" creationId="{5C308596-A955-139F-F769-8AB3AC8DF638}"/>
          </ac:grpSpMkLst>
        </pc:grpChg>
        <pc:grpChg chg="add del mod">
          <ac:chgData name="Inés Páez Salcedo" userId="30724422-7d3a-4158-bf1f-d96e049604af" providerId="ADAL" clId="{63380B2D-B3F3-442C-97E7-CFCF3688D383}" dt="2022-09-22T15:54:55.509" v="19"/>
          <ac:grpSpMkLst>
            <pc:docMk/>
            <pc:sldMk cId="1726342324" sldId="876"/>
            <ac:grpSpMk id="31" creationId="{8777AC35-C472-9547-C3DA-DDF88A5562E3}"/>
          </ac:grpSpMkLst>
        </pc:grpChg>
        <pc:grpChg chg="add del mod">
          <ac:chgData name="Inés Páez Salcedo" userId="30724422-7d3a-4158-bf1f-d96e049604af" providerId="ADAL" clId="{63380B2D-B3F3-442C-97E7-CFCF3688D383}" dt="2022-09-22T15:54:55.509" v="19"/>
          <ac:grpSpMkLst>
            <pc:docMk/>
            <pc:sldMk cId="1726342324" sldId="876"/>
            <ac:grpSpMk id="37" creationId="{77FE94A8-5E42-C6E6-47F7-F47CAE566A6D}"/>
          </ac:grpSpMkLst>
        </pc:grpChg>
        <pc:grpChg chg="add del mod">
          <ac:chgData name="Inés Páez Salcedo" userId="30724422-7d3a-4158-bf1f-d96e049604af" providerId="ADAL" clId="{63380B2D-B3F3-442C-97E7-CFCF3688D383}" dt="2022-09-22T15:54:55.509" v="19"/>
          <ac:grpSpMkLst>
            <pc:docMk/>
            <pc:sldMk cId="1726342324" sldId="876"/>
            <ac:grpSpMk id="43" creationId="{1C3FB3EB-4B3A-11E0-47B2-8A59D98C4595}"/>
          </ac:grpSpMkLst>
        </pc:grpChg>
        <pc:grpChg chg="add del mod">
          <ac:chgData name="Inés Páez Salcedo" userId="30724422-7d3a-4158-bf1f-d96e049604af" providerId="ADAL" clId="{63380B2D-B3F3-442C-97E7-CFCF3688D383}" dt="2022-09-22T15:54:55.509" v="19"/>
          <ac:grpSpMkLst>
            <pc:docMk/>
            <pc:sldMk cId="1726342324" sldId="876"/>
            <ac:grpSpMk id="49" creationId="{F77C5A04-AE15-F961-CEB7-FA107B80397A}"/>
          </ac:grpSpMkLst>
        </pc:grpChg>
        <pc:grpChg chg="add mod">
          <ac:chgData name="Inés Páez Salcedo" userId="30724422-7d3a-4158-bf1f-d96e049604af" providerId="ADAL" clId="{63380B2D-B3F3-442C-97E7-CFCF3688D383}" dt="2022-09-22T16:02:54.317" v="370" actId="1036"/>
          <ac:grpSpMkLst>
            <pc:docMk/>
            <pc:sldMk cId="1726342324" sldId="876"/>
            <ac:grpSpMk id="53" creationId="{5D703511-87C8-1B9E-DADB-A9293467D611}"/>
          </ac:grpSpMkLst>
        </pc:grpChg>
        <pc:grpChg chg="add mod">
          <ac:chgData name="Inés Páez Salcedo" userId="30724422-7d3a-4158-bf1f-d96e049604af" providerId="ADAL" clId="{63380B2D-B3F3-442C-97E7-CFCF3688D383}" dt="2022-09-22T16:02:54.317" v="370" actId="1036"/>
          <ac:grpSpMkLst>
            <pc:docMk/>
            <pc:sldMk cId="1726342324" sldId="876"/>
            <ac:grpSpMk id="56" creationId="{86F09577-63F3-6C59-33F4-76CA9B3321A2}"/>
          </ac:grpSpMkLst>
        </pc:grpChg>
        <pc:grpChg chg="add mod">
          <ac:chgData name="Inés Páez Salcedo" userId="30724422-7d3a-4158-bf1f-d96e049604af" providerId="ADAL" clId="{63380B2D-B3F3-442C-97E7-CFCF3688D383}" dt="2022-09-22T16:02:54.317" v="370" actId="1036"/>
          <ac:grpSpMkLst>
            <pc:docMk/>
            <pc:sldMk cId="1726342324" sldId="876"/>
            <ac:grpSpMk id="59" creationId="{6669909D-D2A7-A698-8963-7252186D4C38}"/>
          </ac:grpSpMkLst>
        </pc:grpChg>
        <pc:grpChg chg="add mod">
          <ac:chgData name="Inés Páez Salcedo" userId="30724422-7d3a-4158-bf1f-d96e049604af" providerId="ADAL" clId="{63380B2D-B3F3-442C-97E7-CFCF3688D383}" dt="2022-09-22T16:02:54.317" v="370" actId="1036"/>
          <ac:grpSpMkLst>
            <pc:docMk/>
            <pc:sldMk cId="1726342324" sldId="876"/>
            <ac:grpSpMk id="62" creationId="{95DDF135-461B-BA54-7C14-D63F1D2265D4}"/>
          </ac:grpSpMkLst>
        </pc:grpChg>
        <pc:grpChg chg="add mod">
          <ac:chgData name="Inés Páez Salcedo" userId="30724422-7d3a-4158-bf1f-d96e049604af" providerId="ADAL" clId="{63380B2D-B3F3-442C-97E7-CFCF3688D383}" dt="2022-09-22T16:02:54.317" v="370" actId="1036"/>
          <ac:grpSpMkLst>
            <pc:docMk/>
            <pc:sldMk cId="1726342324" sldId="876"/>
            <ac:grpSpMk id="65" creationId="{E490EE04-485E-9FF3-9579-C9D798765539}"/>
          </ac:grpSpMkLst>
        </pc:grpChg>
        <pc:grpChg chg="add mod">
          <ac:chgData name="Inés Páez Salcedo" userId="30724422-7d3a-4158-bf1f-d96e049604af" providerId="ADAL" clId="{63380B2D-B3F3-442C-97E7-CFCF3688D383}" dt="2022-09-22T16:02:54.317" v="370" actId="1036"/>
          <ac:grpSpMkLst>
            <pc:docMk/>
            <pc:sldMk cId="1726342324" sldId="876"/>
            <ac:grpSpMk id="68" creationId="{487D6C28-F470-E65F-AADB-2251F32D0CEC}"/>
          </ac:grpSpMkLst>
        </pc:grpChg>
        <pc:grpChg chg="add mod">
          <ac:chgData name="Inés Páez Salcedo" userId="30724422-7d3a-4158-bf1f-d96e049604af" providerId="ADAL" clId="{63380B2D-B3F3-442C-97E7-CFCF3688D383}" dt="2022-09-22T16:02:54.317" v="370" actId="1036"/>
          <ac:grpSpMkLst>
            <pc:docMk/>
            <pc:sldMk cId="1726342324" sldId="876"/>
            <ac:grpSpMk id="71" creationId="{4AEC52CD-1D9C-A0AC-B201-436D6A75A415}"/>
          </ac:grpSpMkLst>
        </pc:grpChg>
        <pc:grpChg chg="add mod">
          <ac:chgData name="Inés Páez Salcedo" userId="30724422-7d3a-4158-bf1f-d96e049604af" providerId="ADAL" clId="{63380B2D-B3F3-442C-97E7-CFCF3688D383}" dt="2022-09-22T16:02:54.317" v="370" actId="1036"/>
          <ac:grpSpMkLst>
            <pc:docMk/>
            <pc:sldMk cId="1726342324" sldId="876"/>
            <ac:grpSpMk id="74" creationId="{A53A5ABF-ED78-DD2F-A25A-7CDA78AE539D}"/>
          </ac:grpSpMkLst>
        </pc:grpChg>
        <pc:grpChg chg="add mod">
          <ac:chgData name="Inés Páez Salcedo" userId="30724422-7d3a-4158-bf1f-d96e049604af" providerId="ADAL" clId="{63380B2D-B3F3-442C-97E7-CFCF3688D383}" dt="2022-09-22T16:02:54.317" v="370" actId="1036"/>
          <ac:grpSpMkLst>
            <pc:docMk/>
            <pc:sldMk cId="1726342324" sldId="876"/>
            <ac:grpSpMk id="77" creationId="{15453AA9-2443-0D93-2674-62A4B089682C}"/>
          </ac:grpSpMkLst>
        </pc:grpChg>
        <pc:cxnChg chg="mod">
          <ac:chgData name="Inés Páez Salcedo" userId="30724422-7d3a-4158-bf1f-d96e049604af" providerId="ADAL" clId="{63380B2D-B3F3-442C-97E7-CFCF3688D383}" dt="2022-09-22T16:02:54.317" v="370" actId="1036"/>
          <ac:cxnSpMkLst>
            <pc:docMk/>
            <pc:sldMk cId="1726342324" sldId="876"/>
            <ac:cxnSpMk id="3" creationId="{8B85AD4E-70B1-2EB8-473A-AF54C80C04F2}"/>
          </ac:cxnSpMkLst>
        </pc:cxnChg>
        <pc:cxnChg chg="mod">
          <ac:chgData name="Inés Páez Salcedo" userId="30724422-7d3a-4158-bf1f-d96e049604af" providerId="ADAL" clId="{63380B2D-B3F3-442C-97E7-CFCF3688D383}" dt="2022-09-22T16:02:54.317" v="370" actId="1036"/>
          <ac:cxnSpMkLst>
            <pc:docMk/>
            <pc:sldMk cId="1726342324" sldId="876"/>
            <ac:cxnSpMk id="4" creationId="{5BCE7F5B-89CD-E581-F76D-B7B4B0CD13E2}"/>
          </ac:cxnSpMkLst>
        </pc:cxnChg>
        <pc:cxnChg chg="mod">
          <ac:chgData name="Inés Páez Salcedo" userId="30724422-7d3a-4158-bf1f-d96e049604af" providerId="ADAL" clId="{63380B2D-B3F3-442C-97E7-CFCF3688D383}" dt="2022-09-22T16:02:54.317" v="370" actId="1036"/>
          <ac:cxnSpMkLst>
            <pc:docMk/>
            <pc:sldMk cId="1726342324" sldId="876"/>
            <ac:cxnSpMk id="6" creationId="{96DD1E9C-EECB-46FD-B40E-2057F07426CD}"/>
          </ac:cxnSpMkLst>
        </pc:cxnChg>
        <pc:cxnChg chg="mod">
          <ac:chgData name="Inés Páez Salcedo" userId="30724422-7d3a-4158-bf1f-d96e049604af" providerId="ADAL" clId="{63380B2D-B3F3-442C-97E7-CFCF3688D383}" dt="2022-09-22T16:02:54.317" v="370" actId="1036"/>
          <ac:cxnSpMkLst>
            <pc:docMk/>
            <pc:sldMk cId="1726342324" sldId="876"/>
            <ac:cxnSpMk id="9" creationId="{9A0A32F6-0DF6-1530-184C-68DF0394245E}"/>
          </ac:cxnSpMkLst>
        </pc:cxnChg>
        <pc:cxnChg chg="mod">
          <ac:chgData name="Inés Páez Salcedo" userId="30724422-7d3a-4158-bf1f-d96e049604af" providerId="ADAL" clId="{63380B2D-B3F3-442C-97E7-CFCF3688D383}" dt="2022-09-22T16:02:54.317" v="370" actId="1036"/>
          <ac:cxnSpMkLst>
            <pc:docMk/>
            <pc:sldMk cId="1726342324" sldId="876"/>
            <ac:cxnSpMk id="10" creationId="{E4BBE001-DD3D-B22D-7D75-CCB4C7E9EE20}"/>
          </ac:cxnSpMkLst>
        </pc:cxnChg>
        <pc:cxnChg chg="mod">
          <ac:chgData name="Inés Páez Salcedo" userId="30724422-7d3a-4158-bf1f-d96e049604af" providerId="ADAL" clId="{63380B2D-B3F3-442C-97E7-CFCF3688D383}" dt="2022-09-22T16:02:54.317" v="370" actId="1036"/>
          <ac:cxnSpMkLst>
            <pc:docMk/>
            <pc:sldMk cId="1726342324" sldId="876"/>
            <ac:cxnSpMk id="15" creationId="{A23CC6F9-5DF4-7D4C-FD08-6239C8729738}"/>
          </ac:cxnSpMkLst>
        </pc:cxnChg>
        <pc:cxnChg chg="add del mod">
          <ac:chgData name="Inés Páez Salcedo" userId="30724422-7d3a-4158-bf1f-d96e049604af" providerId="ADAL" clId="{63380B2D-B3F3-442C-97E7-CFCF3688D383}" dt="2022-09-22T15:54:55.509" v="19"/>
          <ac:cxnSpMkLst>
            <pc:docMk/>
            <pc:sldMk cId="1726342324" sldId="876"/>
            <ac:cxnSpMk id="18" creationId="{7E5198DE-8786-891E-572E-E23655400BB9}"/>
          </ac:cxnSpMkLst>
        </pc:cxnChg>
        <pc:cxnChg chg="mod">
          <ac:chgData name="Inés Páez Salcedo" userId="30724422-7d3a-4158-bf1f-d96e049604af" providerId="ADAL" clId="{63380B2D-B3F3-442C-97E7-CFCF3688D383}" dt="2022-09-22T16:02:54.317" v="370" actId="1036"/>
          <ac:cxnSpMkLst>
            <pc:docMk/>
            <pc:sldMk cId="1726342324" sldId="876"/>
            <ac:cxnSpMk id="20" creationId="{D9DD45D2-6925-B9D7-DE31-1E9A8FD7EBC5}"/>
          </ac:cxnSpMkLst>
        </pc:cxnChg>
        <pc:cxnChg chg="mod">
          <ac:chgData name="Inés Páez Salcedo" userId="30724422-7d3a-4158-bf1f-d96e049604af" providerId="ADAL" clId="{63380B2D-B3F3-442C-97E7-CFCF3688D383}" dt="2022-09-22T16:02:54.317" v="370" actId="1036"/>
          <ac:cxnSpMkLst>
            <pc:docMk/>
            <pc:sldMk cId="1726342324" sldId="876"/>
            <ac:cxnSpMk id="24" creationId="{9768D305-4291-A55D-B38E-414F28C58EDB}"/>
          </ac:cxnSpMkLst>
        </pc:cxnChg>
        <pc:cxnChg chg="mod">
          <ac:chgData name="Inés Páez Salcedo" userId="30724422-7d3a-4158-bf1f-d96e049604af" providerId="ADAL" clId="{63380B2D-B3F3-442C-97E7-CFCF3688D383}" dt="2022-09-22T16:02:54.317" v="370" actId="1036"/>
          <ac:cxnSpMkLst>
            <pc:docMk/>
            <pc:sldMk cId="1726342324" sldId="876"/>
            <ac:cxnSpMk id="28" creationId="{8725A8A6-F0E4-704C-C3BC-C28D0CECE7D2}"/>
          </ac:cxnSpMkLst>
        </pc:cxnChg>
        <pc:cxnChg chg="mod">
          <ac:chgData name="Inés Páez Salcedo" userId="30724422-7d3a-4158-bf1f-d96e049604af" providerId="ADAL" clId="{63380B2D-B3F3-442C-97E7-CFCF3688D383}" dt="2022-09-22T16:02:54.317" v="370" actId="1036"/>
          <ac:cxnSpMkLst>
            <pc:docMk/>
            <pc:sldMk cId="1726342324" sldId="876"/>
            <ac:cxnSpMk id="46" creationId="{E8CB9EA5-AD71-9EAE-422E-54E7E2448689}"/>
          </ac:cxnSpMkLst>
        </pc:cxnChg>
      </pc:sldChg>
      <pc:sldChg chg="addSp delSp modSp mod">
        <pc:chgData name="Inés Páez Salcedo" userId="30724422-7d3a-4158-bf1f-d96e049604af" providerId="ADAL" clId="{63380B2D-B3F3-442C-97E7-CFCF3688D383}" dt="2022-09-22T19:03:54.866" v="2172" actId="1036"/>
        <pc:sldMkLst>
          <pc:docMk/>
          <pc:sldMk cId="603330715" sldId="878"/>
        </pc:sldMkLst>
        <pc:spChg chg="mod">
          <ac:chgData name="Inés Páez Salcedo" userId="30724422-7d3a-4158-bf1f-d96e049604af" providerId="ADAL" clId="{63380B2D-B3F3-442C-97E7-CFCF3688D383}" dt="2022-09-22T17:46:33.845" v="1125" actId="1076"/>
          <ac:spMkLst>
            <pc:docMk/>
            <pc:sldMk cId="603330715" sldId="878"/>
            <ac:spMk id="4" creationId="{99908841-4281-4555-59D8-69996744D1A5}"/>
          </ac:spMkLst>
        </pc:spChg>
        <pc:spChg chg="add mod">
          <ac:chgData name="Inés Páez Salcedo" userId="30724422-7d3a-4158-bf1f-d96e049604af" providerId="ADAL" clId="{63380B2D-B3F3-442C-97E7-CFCF3688D383}" dt="2022-09-22T19:03:54.866" v="2172" actId="1036"/>
          <ac:spMkLst>
            <pc:docMk/>
            <pc:sldMk cId="603330715" sldId="878"/>
            <ac:spMk id="5" creationId="{5782D7E9-90FD-A32E-691D-1A68F761F25C}"/>
          </ac:spMkLst>
        </pc:spChg>
        <pc:spChg chg="add mod">
          <ac:chgData name="Inés Páez Salcedo" userId="30724422-7d3a-4158-bf1f-d96e049604af" providerId="ADAL" clId="{63380B2D-B3F3-442C-97E7-CFCF3688D383}" dt="2022-09-22T19:03:54.866" v="2172" actId="1036"/>
          <ac:spMkLst>
            <pc:docMk/>
            <pc:sldMk cId="603330715" sldId="878"/>
            <ac:spMk id="6" creationId="{7ABD0EFD-C113-2CCC-4EB3-EB03625088FD}"/>
          </ac:spMkLst>
        </pc:spChg>
        <pc:spChg chg="add mod">
          <ac:chgData name="Inés Páez Salcedo" userId="30724422-7d3a-4158-bf1f-d96e049604af" providerId="ADAL" clId="{63380B2D-B3F3-442C-97E7-CFCF3688D383}" dt="2022-09-22T19:03:54.866" v="2172" actId="1036"/>
          <ac:spMkLst>
            <pc:docMk/>
            <pc:sldMk cId="603330715" sldId="878"/>
            <ac:spMk id="7" creationId="{0299CB5D-FE6F-8C2E-ED13-FD9D608A0DA7}"/>
          </ac:spMkLst>
        </pc:spChg>
        <pc:spChg chg="add mod">
          <ac:chgData name="Inés Páez Salcedo" userId="30724422-7d3a-4158-bf1f-d96e049604af" providerId="ADAL" clId="{63380B2D-B3F3-442C-97E7-CFCF3688D383}" dt="2022-09-22T19:03:54.866" v="2172" actId="1036"/>
          <ac:spMkLst>
            <pc:docMk/>
            <pc:sldMk cId="603330715" sldId="878"/>
            <ac:spMk id="9" creationId="{AE0238E1-1C68-B2CE-6D40-355D871FCA37}"/>
          </ac:spMkLst>
        </pc:spChg>
        <pc:spChg chg="add del mod">
          <ac:chgData name="Inés Páez Salcedo" userId="30724422-7d3a-4158-bf1f-d96e049604af" providerId="ADAL" clId="{63380B2D-B3F3-442C-97E7-CFCF3688D383}" dt="2022-09-22T17:50:13.131" v="1219" actId="21"/>
          <ac:spMkLst>
            <pc:docMk/>
            <pc:sldMk cId="603330715" sldId="878"/>
            <ac:spMk id="10" creationId="{578495EF-CC63-D867-DCAA-8B0F42ADCC4A}"/>
          </ac:spMkLst>
        </pc:spChg>
        <pc:spChg chg="add del mod">
          <ac:chgData name="Inés Páez Salcedo" userId="30724422-7d3a-4158-bf1f-d96e049604af" providerId="ADAL" clId="{63380B2D-B3F3-442C-97E7-CFCF3688D383}" dt="2022-09-22T17:50:13.131" v="1219" actId="21"/>
          <ac:spMkLst>
            <pc:docMk/>
            <pc:sldMk cId="603330715" sldId="878"/>
            <ac:spMk id="11" creationId="{0A6EEB56-3358-16A0-643C-B3E94AB9054A}"/>
          </ac:spMkLst>
        </pc:spChg>
        <pc:spChg chg="add del mod">
          <ac:chgData name="Inés Páez Salcedo" userId="30724422-7d3a-4158-bf1f-d96e049604af" providerId="ADAL" clId="{63380B2D-B3F3-442C-97E7-CFCF3688D383}" dt="2022-09-22T17:50:13.131" v="1219" actId="21"/>
          <ac:spMkLst>
            <pc:docMk/>
            <pc:sldMk cId="603330715" sldId="878"/>
            <ac:spMk id="12" creationId="{8F798F97-2A7C-10D7-2C7D-F9510EE51F4E}"/>
          </ac:spMkLst>
        </pc:spChg>
        <pc:spChg chg="add del mod">
          <ac:chgData name="Inés Páez Salcedo" userId="30724422-7d3a-4158-bf1f-d96e049604af" providerId="ADAL" clId="{63380B2D-B3F3-442C-97E7-CFCF3688D383}" dt="2022-09-22T17:50:13.131" v="1219" actId="21"/>
          <ac:spMkLst>
            <pc:docMk/>
            <pc:sldMk cId="603330715" sldId="878"/>
            <ac:spMk id="13" creationId="{47786235-B7FA-462D-B106-8DE41FDF6AD3}"/>
          </ac:spMkLst>
        </pc:spChg>
        <pc:spChg chg="add del mod">
          <ac:chgData name="Inés Páez Salcedo" userId="30724422-7d3a-4158-bf1f-d96e049604af" providerId="ADAL" clId="{63380B2D-B3F3-442C-97E7-CFCF3688D383}" dt="2022-09-22T17:50:13.131" v="1219" actId="21"/>
          <ac:spMkLst>
            <pc:docMk/>
            <pc:sldMk cId="603330715" sldId="878"/>
            <ac:spMk id="14" creationId="{72214B94-56EA-2738-793E-32DFD835089D}"/>
          </ac:spMkLst>
        </pc:spChg>
        <pc:spChg chg="add del mod">
          <ac:chgData name="Inés Páez Salcedo" userId="30724422-7d3a-4158-bf1f-d96e049604af" providerId="ADAL" clId="{63380B2D-B3F3-442C-97E7-CFCF3688D383}" dt="2022-09-22T17:50:13.131" v="1219" actId="21"/>
          <ac:spMkLst>
            <pc:docMk/>
            <pc:sldMk cId="603330715" sldId="878"/>
            <ac:spMk id="15" creationId="{E9C95501-5F17-9E34-11D6-B3BA566819AB}"/>
          </ac:spMkLst>
        </pc:spChg>
        <pc:spChg chg="add del mod">
          <ac:chgData name="Inés Páez Salcedo" userId="30724422-7d3a-4158-bf1f-d96e049604af" providerId="ADAL" clId="{63380B2D-B3F3-442C-97E7-CFCF3688D383}" dt="2022-09-22T17:50:13.131" v="1219" actId="21"/>
          <ac:spMkLst>
            <pc:docMk/>
            <pc:sldMk cId="603330715" sldId="878"/>
            <ac:spMk id="16" creationId="{FEDF5A0E-3027-14CE-346F-410F8BD39AB5}"/>
          </ac:spMkLst>
        </pc:spChg>
        <pc:spChg chg="add del mod">
          <ac:chgData name="Inés Páez Salcedo" userId="30724422-7d3a-4158-bf1f-d96e049604af" providerId="ADAL" clId="{63380B2D-B3F3-442C-97E7-CFCF3688D383}" dt="2022-09-22T17:50:13.131" v="1219" actId="21"/>
          <ac:spMkLst>
            <pc:docMk/>
            <pc:sldMk cId="603330715" sldId="878"/>
            <ac:spMk id="17" creationId="{CCE01E5C-1A06-BFEA-9A7B-E68FBDCBAE21}"/>
          </ac:spMkLst>
        </pc:spChg>
        <pc:spChg chg="add del mod">
          <ac:chgData name="Inés Páez Salcedo" userId="30724422-7d3a-4158-bf1f-d96e049604af" providerId="ADAL" clId="{63380B2D-B3F3-442C-97E7-CFCF3688D383}" dt="2022-09-22T17:50:13.131" v="1219" actId="21"/>
          <ac:spMkLst>
            <pc:docMk/>
            <pc:sldMk cId="603330715" sldId="878"/>
            <ac:spMk id="18" creationId="{0C4AF1DF-D36E-130E-1F77-7D8909E054D5}"/>
          </ac:spMkLst>
        </pc:spChg>
        <pc:spChg chg="add del mod">
          <ac:chgData name="Inés Páez Salcedo" userId="30724422-7d3a-4158-bf1f-d96e049604af" providerId="ADAL" clId="{63380B2D-B3F3-442C-97E7-CFCF3688D383}" dt="2022-09-22T17:50:13.131" v="1219" actId="21"/>
          <ac:spMkLst>
            <pc:docMk/>
            <pc:sldMk cId="603330715" sldId="878"/>
            <ac:spMk id="19" creationId="{709B82D4-3D3E-4703-7003-41BEDFC3D578}"/>
          </ac:spMkLst>
        </pc:spChg>
        <pc:spChg chg="add del mod">
          <ac:chgData name="Inés Páez Salcedo" userId="30724422-7d3a-4158-bf1f-d96e049604af" providerId="ADAL" clId="{63380B2D-B3F3-442C-97E7-CFCF3688D383}" dt="2022-09-22T17:50:13.131" v="1219" actId="21"/>
          <ac:spMkLst>
            <pc:docMk/>
            <pc:sldMk cId="603330715" sldId="878"/>
            <ac:spMk id="20" creationId="{1F083876-A29B-A27E-ADF1-3D4B952D74BD}"/>
          </ac:spMkLst>
        </pc:spChg>
        <pc:spChg chg="add del mod">
          <ac:chgData name="Inés Páez Salcedo" userId="30724422-7d3a-4158-bf1f-d96e049604af" providerId="ADAL" clId="{63380B2D-B3F3-442C-97E7-CFCF3688D383}" dt="2022-09-22T17:48:34.607" v="1194" actId="478"/>
          <ac:spMkLst>
            <pc:docMk/>
            <pc:sldMk cId="603330715" sldId="878"/>
            <ac:spMk id="21" creationId="{5618E515-8173-0243-210A-CCD078A5C0B7}"/>
          </ac:spMkLst>
        </pc:spChg>
        <pc:spChg chg="add del mod">
          <ac:chgData name="Inés Páez Salcedo" userId="30724422-7d3a-4158-bf1f-d96e049604af" providerId="ADAL" clId="{63380B2D-B3F3-442C-97E7-CFCF3688D383}" dt="2022-09-22T17:48:34.607" v="1194" actId="478"/>
          <ac:spMkLst>
            <pc:docMk/>
            <pc:sldMk cId="603330715" sldId="878"/>
            <ac:spMk id="22" creationId="{62C39765-49A7-BDC4-6A42-98254EF36D2C}"/>
          </ac:spMkLst>
        </pc:spChg>
        <pc:spChg chg="add mod">
          <ac:chgData name="Inés Páez Salcedo" userId="30724422-7d3a-4158-bf1f-d96e049604af" providerId="ADAL" clId="{63380B2D-B3F3-442C-97E7-CFCF3688D383}" dt="2022-09-22T19:03:54.866" v="2172" actId="1036"/>
          <ac:spMkLst>
            <pc:docMk/>
            <pc:sldMk cId="603330715" sldId="878"/>
            <ac:spMk id="23" creationId="{6CFB3135-1CA7-0DD0-B070-9D4627428ECF}"/>
          </ac:spMkLst>
        </pc:spChg>
        <pc:spChg chg="add mod">
          <ac:chgData name="Inés Páez Salcedo" userId="30724422-7d3a-4158-bf1f-d96e049604af" providerId="ADAL" clId="{63380B2D-B3F3-442C-97E7-CFCF3688D383}" dt="2022-09-22T19:03:54.866" v="2172" actId="1036"/>
          <ac:spMkLst>
            <pc:docMk/>
            <pc:sldMk cId="603330715" sldId="878"/>
            <ac:spMk id="24" creationId="{C2D3EFB4-5702-B9C0-6F05-5065B5BFE506}"/>
          </ac:spMkLst>
        </pc:spChg>
        <pc:spChg chg="add mod">
          <ac:chgData name="Inés Páez Salcedo" userId="30724422-7d3a-4158-bf1f-d96e049604af" providerId="ADAL" clId="{63380B2D-B3F3-442C-97E7-CFCF3688D383}" dt="2022-09-22T19:03:54.866" v="2172" actId="1036"/>
          <ac:spMkLst>
            <pc:docMk/>
            <pc:sldMk cId="603330715" sldId="878"/>
            <ac:spMk id="25" creationId="{EB6E8527-8DAA-B131-3307-D9231F354B4D}"/>
          </ac:spMkLst>
        </pc:spChg>
        <pc:graphicFrameChg chg="del mod">
          <ac:chgData name="Inés Páez Salcedo" userId="30724422-7d3a-4158-bf1f-d96e049604af" providerId="ADAL" clId="{63380B2D-B3F3-442C-97E7-CFCF3688D383}" dt="2022-09-22T17:49:41.525" v="1215" actId="478"/>
          <ac:graphicFrameMkLst>
            <pc:docMk/>
            <pc:sldMk cId="603330715" sldId="878"/>
            <ac:graphicFrameMk id="8" creationId="{369F1F68-4D97-FB8D-5E79-429041006E9B}"/>
          </ac:graphicFrameMkLst>
        </pc:graphicFrameChg>
      </pc:sldChg>
      <pc:sldChg chg="addSp delSp modSp mod">
        <pc:chgData name="Inés Páez Salcedo" userId="30724422-7d3a-4158-bf1f-d96e049604af" providerId="ADAL" clId="{63380B2D-B3F3-442C-97E7-CFCF3688D383}" dt="2022-09-22T19:04:39.408" v="2187" actId="1035"/>
        <pc:sldMkLst>
          <pc:docMk/>
          <pc:sldMk cId="3678780153" sldId="879"/>
        </pc:sldMkLst>
        <pc:spChg chg="add del mod">
          <ac:chgData name="Inés Páez Salcedo" userId="30724422-7d3a-4158-bf1f-d96e049604af" providerId="ADAL" clId="{63380B2D-B3F3-442C-97E7-CFCF3688D383}" dt="2022-09-22T19:02:47.443" v="2154" actId="478"/>
          <ac:spMkLst>
            <pc:docMk/>
            <pc:sldMk cId="3678780153" sldId="879"/>
            <ac:spMk id="6" creationId="{A17FDA38-AD33-0C6E-CF10-4C1D51623EE2}"/>
          </ac:spMkLst>
        </pc:spChg>
        <pc:spChg chg="add del mod">
          <ac:chgData name="Inés Páez Salcedo" userId="30724422-7d3a-4158-bf1f-d96e049604af" providerId="ADAL" clId="{63380B2D-B3F3-442C-97E7-CFCF3688D383}" dt="2022-09-22T19:02:47.443" v="2154" actId="478"/>
          <ac:spMkLst>
            <pc:docMk/>
            <pc:sldMk cId="3678780153" sldId="879"/>
            <ac:spMk id="7" creationId="{5F81780C-B3C9-F19E-3129-0BEF426DFBB9}"/>
          </ac:spMkLst>
        </pc:spChg>
        <pc:spChg chg="add del mod">
          <ac:chgData name="Inés Páez Salcedo" userId="30724422-7d3a-4158-bf1f-d96e049604af" providerId="ADAL" clId="{63380B2D-B3F3-442C-97E7-CFCF3688D383}" dt="2022-09-22T19:02:47.443" v="2154" actId="478"/>
          <ac:spMkLst>
            <pc:docMk/>
            <pc:sldMk cId="3678780153" sldId="879"/>
            <ac:spMk id="8" creationId="{414C22E9-B647-0527-7B6B-A8AE73200495}"/>
          </ac:spMkLst>
        </pc:spChg>
        <pc:spChg chg="add del mod">
          <ac:chgData name="Inés Páez Salcedo" userId="30724422-7d3a-4158-bf1f-d96e049604af" providerId="ADAL" clId="{63380B2D-B3F3-442C-97E7-CFCF3688D383}" dt="2022-09-22T19:02:47.443" v="2154" actId="478"/>
          <ac:spMkLst>
            <pc:docMk/>
            <pc:sldMk cId="3678780153" sldId="879"/>
            <ac:spMk id="10" creationId="{1939446E-9015-20EE-1E01-49383E03F059}"/>
          </ac:spMkLst>
        </pc:spChg>
        <pc:spChg chg="del">
          <ac:chgData name="Inés Páez Salcedo" userId="30724422-7d3a-4158-bf1f-d96e049604af" providerId="ADAL" clId="{63380B2D-B3F3-442C-97E7-CFCF3688D383}" dt="2022-09-22T18:41:54.871" v="2003" actId="478"/>
          <ac:spMkLst>
            <pc:docMk/>
            <pc:sldMk cId="3678780153" sldId="879"/>
            <ac:spMk id="11" creationId="{4CDEA687-36D7-A888-E739-D84ADAED44D5}"/>
          </ac:spMkLst>
        </pc:spChg>
        <pc:spChg chg="add del mod">
          <ac:chgData name="Inés Páez Salcedo" userId="30724422-7d3a-4158-bf1f-d96e049604af" providerId="ADAL" clId="{63380B2D-B3F3-442C-97E7-CFCF3688D383}" dt="2022-09-22T19:02:47.443" v="2154" actId="478"/>
          <ac:spMkLst>
            <pc:docMk/>
            <pc:sldMk cId="3678780153" sldId="879"/>
            <ac:spMk id="13" creationId="{7CFD928C-D8B4-911A-3493-F8B16B91103D}"/>
          </ac:spMkLst>
        </pc:spChg>
        <pc:spChg chg="add del mod">
          <ac:chgData name="Inés Páez Salcedo" userId="30724422-7d3a-4158-bf1f-d96e049604af" providerId="ADAL" clId="{63380B2D-B3F3-442C-97E7-CFCF3688D383}" dt="2022-09-22T19:02:47.443" v="2154" actId="478"/>
          <ac:spMkLst>
            <pc:docMk/>
            <pc:sldMk cId="3678780153" sldId="879"/>
            <ac:spMk id="14" creationId="{6751662A-5013-8402-A0BD-A2C641C36FC4}"/>
          </ac:spMkLst>
        </pc:spChg>
        <pc:spChg chg="add del mod">
          <ac:chgData name="Inés Páez Salcedo" userId="30724422-7d3a-4158-bf1f-d96e049604af" providerId="ADAL" clId="{63380B2D-B3F3-442C-97E7-CFCF3688D383}" dt="2022-09-22T19:02:47.443" v="2154" actId="478"/>
          <ac:spMkLst>
            <pc:docMk/>
            <pc:sldMk cId="3678780153" sldId="879"/>
            <ac:spMk id="15" creationId="{9EB77AD4-83F9-909C-2DA1-ADDAB3A1D921}"/>
          </ac:spMkLst>
        </pc:spChg>
        <pc:spChg chg="add del mod">
          <ac:chgData name="Inés Páez Salcedo" userId="30724422-7d3a-4158-bf1f-d96e049604af" providerId="ADAL" clId="{63380B2D-B3F3-442C-97E7-CFCF3688D383}" dt="2022-09-22T19:02:47.443" v="2154" actId="478"/>
          <ac:spMkLst>
            <pc:docMk/>
            <pc:sldMk cId="3678780153" sldId="879"/>
            <ac:spMk id="16" creationId="{0EA2D010-6420-D3F3-C967-3A7B9B3A2A14}"/>
          </ac:spMkLst>
        </pc:spChg>
        <pc:spChg chg="add del mod">
          <ac:chgData name="Inés Páez Salcedo" userId="30724422-7d3a-4158-bf1f-d96e049604af" providerId="ADAL" clId="{63380B2D-B3F3-442C-97E7-CFCF3688D383}" dt="2022-09-22T19:02:47.443" v="2154" actId="478"/>
          <ac:spMkLst>
            <pc:docMk/>
            <pc:sldMk cId="3678780153" sldId="879"/>
            <ac:spMk id="18" creationId="{6D1E4BA5-16D5-322A-CDB6-0202475A1864}"/>
          </ac:spMkLst>
        </pc:spChg>
        <pc:spChg chg="add del mod">
          <ac:chgData name="Inés Páez Salcedo" userId="30724422-7d3a-4158-bf1f-d96e049604af" providerId="ADAL" clId="{63380B2D-B3F3-442C-97E7-CFCF3688D383}" dt="2022-09-22T19:02:47.443" v="2154" actId="478"/>
          <ac:spMkLst>
            <pc:docMk/>
            <pc:sldMk cId="3678780153" sldId="879"/>
            <ac:spMk id="19" creationId="{95BF2319-3FAA-9545-0438-F187BEF1915D}"/>
          </ac:spMkLst>
        </pc:spChg>
        <pc:spChg chg="add del mod">
          <ac:chgData name="Inés Páez Salcedo" userId="30724422-7d3a-4158-bf1f-d96e049604af" providerId="ADAL" clId="{63380B2D-B3F3-442C-97E7-CFCF3688D383}" dt="2022-09-22T19:02:47.443" v="2154" actId="478"/>
          <ac:spMkLst>
            <pc:docMk/>
            <pc:sldMk cId="3678780153" sldId="879"/>
            <ac:spMk id="20" creationId="{B0213C8A-2201-3F28-CA81-D61DD6295E29}"/>
          </ac:spMkLst>
        </pc:spChg>
        <pc:spChg chg="add del mod">
          <ac:chgData name="Inés Páez Salcedo" userId="30724422-7d3a-4158-bf1f-d96e049604af" providerId="ADAL" clId="{63380B2D-B3F3-442C-97E7-CFCF3688D383}" dt="2022-09-22T18:39:26.154" v="1913"/>
          <ac:spMkLst>
            <pc:docMk/>
            <pc:sldMk cId="3678780153" sldId="879"/>
            <ac:spMk id="23" creationId="{5208875A-FA8A-E59F-3F05-9FC49EF84AAF}"/>
          </ac:spMkLst>
        </pc:spChg>
        <pc:spChg chg="add del mod">
          <ac:chgData name="Inés Páez Salcedo" userId="30724422-7d3a-4158-bf1f-d96e049604af" providerId="ADAL" clId="{63380B2D-B3F3-442C-97E7-CFCF3688D383}" dt="2022-09-22T18:39:26.154" v="1913"/>
          <ac:spMkLst>
            <pc:docMk/>
            <pc:sldMk cId="3678780153" sldId="879"/>
            <ac:spMk id="24" creationId="{566882E0-D779-136C-B065-B5F2DDDEAFC6}"/>
          </ac:spMkLst>
        </pc:spChg>
        <pc:spChg chg="add del mod">
          <ac:chgData name="Inés Páez Salcedo" userId="30724422-7d3a-4158-bf1f-d96e049604af" providerId="ADAL" clId="{63380B2D-B3F3-442C-97E7-CFCF3688D383}" dt="2022-09-22T18:39:26.154" v="1913"/>
          <ac:spMkLst>
            <pc:docMk/>
            <pc:sldMk cId="3678780153" sldId="879"/>
            <ac:spMk id="25" creationId="{CED4518C-DE93-EEC9-170B-5C69426DB720}"/>
          </ac:spMkLst>
        </pc:spChg>
        <pc:spChg chg="add del mod">
          <ac:chgData name="Inés Páez Salcedo" userId="30724422-7d3a-4158-bf1f-d96e049604af" providerId="ADAL" clId="{63380B2D-B3F3-442C-97E7-CFCF3688D383}" dt="2022-09-22T18:39:26.154" v="1913"/>
          <ac:spMkLst>
            <pc:docMk/>
            <pc:sldMk cId="3678780153" sldId="879"/>
            <ac:spMk id="26" creationId="{CD854DC0-BBB9-5DCC-94B9-2950F93545D0}"/>
          </ac:spMkLst>
        </pc:spChg>
        <pc:spChg chg="add del mod">
          <ac:chgData name="Inés Páez Salcedo" userId="30724422-7d3a-4158-bf1f-d96e049604af" providerId="ADAL" clId="{63380B2D-B3F3-442C-97E7-CFCF3688D383}" dt="2022-09-22T18:39:26.154" v="1913"/>
          <ac:spMkLst>
            <pc:docMk/>
            <pc:sldMk cId="3678780153" sldId="879"/>
            <ac:spMk id="27" creationId="{8E24EC09-CE64-9B3D-D679-382F27484DAB}"/>
          </ac:spMkLst>
        </pc:spChg>
        <pc:spChg chg="add del mod">
          <ac:chgData name="Inés Páez Salcedo" userId="30724422-7d3a-4158-bf1f-d96e049604af" providerId="ADAL" clId="{63380B2D-B3F3-442C-97E7-CFCF3688D383}" dt="2022-09-22T18:39:26.154" v="1913"/>
          <ac:spMkLst>
            <pc:docMk/>
            <pc:sldMk cId="3678780153" sldId="879"/>
            <ac:spMk id="28" creationId="{5C381094-822A-7BBF-BCBA-D6C68A1F3D4F}"/>
          </ac:spMkLst>
        </pc:spChg>
        <pc:spChg chg="add del mod">
          <ac:chgData name="Inés Páez Salcedo" userId="30724422-7d3a-4158-bf1f-d96e049604af" providerId="ADAL" clId="{63380B2D-B3F3-442C-97E7-CFCF3688D383}" dt="2022-09-22T18:39:26.154" v="1913"/>
          <ac:spMkLst>
            <pc:docMk/>
            <pc:sldMk cId="3678780153" sldId="879"/>
            <ac:spMk id="29" creationId="{8B056583-184F-EA9E-A7A2-A31F8DD6382C}"/>
          </ac:spMkLst>
        </pc:spChg>
        <pc:spChg chg="add mod">
          <ac:chgData name="Inés Páez Salcedo" userId="30724422-7d3a-4158-bf1f-d96e049604af" providerId="ADAL" clId="{63380B2D-B3F3-442C-97E7-CFCF3688D383}" dt="2022-09-22T19:04:05.675" v="2173" actId="790"/>
          <ac:spMkLst>
            <pc:docMk/>
            <pc:sldMk cId="3678780153" sldId="879"/>
            <ac:spMk id="30" creationId="{8C6D2243-4107-8738-63D1-09F8740EC3FB}"/>
          </ac:spMkLst>
        </pc:spChg>
        <pc:spChg chg="add mod">
          <ac:chgData name="Inés Páez Salcedo" userId="30724422-7d3a-4158-bf1f-d96e049604af" providerId="ADAL" clId="{63380B2D-B3F3-442C-97E7-CFCF3688D383}" dt="2022-09-22T19:04:05.675" v="2173" actId="790"/>
          <ac:spMkLst>
            <pc:docMk/>
            <pc:sldMk cId="3678780153" sldId="879"/>
            <ac:spMk id="31" creationId="{1ACC2AC3-865D-B19C-52EF-0A4B4D44C5E0}"/>
          </ac:spMkLst>
        </pc:spChg>
        <pc:spChg chg="add mod">
          <ac:chgData name="Inés Páez Salcedo" userId="30724422-7d3a-4158-bf1f-d96e049604af" providerId="ADAL" clId="{63380B2D-B3F3-442C-97E7-CFCF3688D383}" dt="2022-09-22T19:04:05.675" v="2173" actId="790"/>
          <ac:spMkLst>
            <pc:docMk/>
            <pc:sldMk cId="3678780153" sldId="879"/>
            <ac:spMk id="32" creationId="{FC0DD011-0826-9AF8-7AB5-B72F51826C7A}"/>
          </ac:spMkLst>
        </pc:spChg>
        <pc:spChg chg="add mod">
          <ac:chgData name="Inés Páez Salcedo" userId="30724422-7d3a-4158-bf1f-d96e049604af" providerId="ADAL" clId="{63380B2D-B3F3-442C-97E7-CFCF3688D383}" dt="2022-09-22T19:04:05.675" v="2173" actId="790"/>
          <ac:spMkLst>
            <pc:docMk/>
            <pc:sldMk cId="3678780153" sldId="879"/>
            <ac:spMk id="33" creationId="{2F28F2FC-58A9-0784-4217-B663372C55F5}"/>
          </ac:spMkLst>
        </pc:spChg>
        <pc:spChg chg="add del mod">
          <ac:chgData name="Inés Páez Salcedo" userId="30724422-7d3a-4158-bf1f-d96e049604af" providerId="ADAL" clId="{63380B2D-B3F3-442C-97E7-CFCF3688D383}" dt="2022-09-22T18:58:44.298" v="2090" actId="478"/>
          <ac:spMkLst>
            <pc:docMk/>
            <pc:sldMk cId="3678780153" sldId="879"/>
            <ac:spMk id="34" creationId="{8484E979-CCF4-A85D-F03D-012434804967}"/>
          </ac:spMkLst>
        </pc:spChg>
        <pc:spChg chg="add del mod">
          <ac:chgData name="Inés Páez Salcedo" userId="30724422-7d3a-4158-bf1f-d96e049604af" providerId="ADAL" clId="{63380B2D-B3F3-442C-97E7-CFCF3688D383}" dt="2022-09-22T18:41:28.641" v="1997" actId="478"/>
          <ac:spMkLst>
            <pc:docMk/>
            <pc:sldMk cId="3678780153" sldId="879"/>
            <ac:spMk id="35" creationId="{7803EBDF-60F8-DD5A-2BD7-744EEE7491C6}"/>
          </ac:spMkLst>
        </pc:spChg>
        <pc:spChg chg="add mod">
          <ac:chgData name="Inés Páez Salcedo" userId="30724422-7d3a-4158-bf1f-d96e049604af" providerId="ADAL" clId="{63380B2D-B3F3-442C-97E7-CFCF3688D383}" dt="2022-09-22T19:04:05.675" v="2173" actId="790"/>
          <ac:spMkLst>
            <pc:docMk/>
            <pc:sldMk cId="3678780153" sldId="879"/>
            <ac:spMk id="36" creationId="{3E4A320D-3C74-78B9-2807-970E769045DE}"/>
          </ac:spMkLst>
        </pc:spChg>
        <pc:spChg chg="add mod ord">
          <ac:chgData name="Inés Páez Salcedo" userId="30724422-7d3a-4158-bf1f-d96e049604af" providerId="ADAL" clId="{63380B2D-B3F3-442C-97E7-CFCF3688D383}" dt="2022-09-22T19:04:05.675" v="2173" actId="790"/>
          <ac:spMkLst>
            <pc:docMk/>
            <pc:sldMk cId="3678780153" sldId="879"/>
            <ac:spMk id="37" creationId="{AFCBA855-0C83-9610-45B9-F540001C3F3E}"/>
          </ac:spMkLst>
        </pc:spChg>
        <pc:spChg chg="add mod">
          <ac:chgData name="Inés Páez Salcedo" userId="30724422-7d3a-4158-bf1f-d96e049604af" providerId="ADAL" clId="{63380B2D-B3F3-442C-97E7-CFCF3688D383}" dt="2022-09-22T19:04:39.408" v="2187" actId="1035"/>
          <ac:spMkLst>
            <pc:docMk/>
            <pc:sldMk cId="3678780153" sldId="879"/>
            <ac:spMk id="38" creationId="{1BD1C165-46CA-D076-E7E9-E64227393CE1}"/>
          </ac:spMkLst>
        </pc:spChg>
        <pc:spChg chg="add mod">
          <ac:chgData name="Inés Páez Salcedo" userId="30724422-7d3a-4158-bf1f-d96e049604af" providerId="ADAL" clId="{63380B2D-B3F3-442C-97E7-CFCF3688D383}" dt="2022-09-22T19:04:39.408" v="2187" actId="1035"/>
          <ac:spMkLst>
            <pc:docMk/>
            <pc:sldMk cId="3678780153" sldId="879"/>
            <ac:spMk id="39" creationId="{891B1757-F3BF-885F-C459-D33BB9B48455}"/>
          </ac:spMkLst>
        </pc:spChg>
        <pc:spChg chg="add del mod">
          <ac:chgData name="Inés Páez Salcedo" userId="30724422-7d3a-4158-bf1f-d96e049604af" providerId="ADAL" clId="{63380B2D-B3F3-442C-97E7-CFCF3688D383}" dt="2022-09-22T18:59:43.101" v="2116" actId="478"/>
          <ac:spMkLst>
            <pc:docMk/>
            <pc:sldMk cId="3678780153" sldId="879"/>
            <ac:spMk id="42" creationId="{C31016CE-1E94-A1C5-6003-F6BA8EED3759}"/>
          </ac:spMkLst>
        </pc:spChg>
        <pc:spChg chg="add del mod">
          <ac:chgData name="Inés Páez Salcedo" userId="30724422-7d3a-4158-bf1f-d96e049604af" providerId="ADAL" clId="{63380B2D-B3F3-442C-97E7-CFCF3688D383}" dt="2022-09-22T18:59:44.511" v="2117" actId="478"/>
          <ac:spMkLst>
            <pc:docMk/>
            <pc:sldMk cId="3678780153" sldId="879"/>
            <ac:spMk id="43" creationId="{3D291549-374A-3CD7-C494-4B7C2A271FBE}"/>
          </ac:spMkLst>
        </pc:spChg>
        <pc:spChg chg="add mod">
          <ac:chgData name="Inés Páez Salcedo" userId="30724422-7d3a-4158-bf1f-d96e049604af" providerId="ADAL" clId="{63380B2D-B3F3-442C-97E7-CFCF3688D383}" dt="2022-09-22T19:04:39.408" v="2187" actId="1035"/>
          <ac:spMkLst>
            <pc:docMk/>
            <pc:sldMk cId="3678780153" sldId="879"/>
            <ac:spMk id="44" creationId="{D195932E-6A09-444F-55CD-E67E1772E40D}"/>
          </ac:spMkLst>
        </pc:spChg>
        <pc:spChg chg="add mod">
          <ac:chgData name="Inés Páez Salcedo" userId="30724422-7d3a-4158-bf1f-d96e049604af" providerId="ADAL" clId="{63380B2D-B3F3-442C-97E7-CFCF3688D383}" dt="2022-09-22T19:04:39.408" v="2187" actId="1035"/>
          <ac:spMkLst>
            <pc:docMk/>
            <pc:sldMk cId="3678780153" sldId="879"/>
            <ac:spMk id="45" creationId="{1EBB9912-D608-30C5-DAE1-D9F348D4337E}"/>
          </ac:spMkLst>
        </pc:spChg>
        <pc:graphicFrameChg chg="del mod">
          <ac:chgData name="Inés Páez Salcedo" userId="30724422-7d3a-4158-bf1f-d96e049604af" providerId="ADAL" clId="{63380B2D-B3F3-442C-97E7-CFCF3688D383}" dt="2022-09-22T18:41:53.381" v="2002" actId="478"/>
          <ac:graphicFrameMkLst>
            <pc:docMk/>
            <pc:sldMk cId="3678780153" sldId="879"/>
            <ac:graphicFrameMk id="9" creationId="{9671D65E-8709-9B58-5B78-154D3CFCEAF7}"/>
          </ac:graphicFrameMkLst>
        </pc:graphicFrameChg>
        <pc:picChg chg="add del mod modCrop">
          <ac:chgData name="Inés Páez Salcedo" userId="30724422-7d3a-4158-bf1f-d96e049604af" providerId="ADAL" clId="{63380B2D-B3F3-442C-97E7-CFCF3688D383}" dt="2022-09-22T18:32:42.725" v="1822" actId="478"/>
          <ac:picMkLst>
            <pc:docMk/>
            <pc:sldMk cId="3678780153" sldId="879"/>
            <ac:picMk id="22" creationId="{C5F89E27-B1FB-1805-9E30-FF1AB5077A7C}"/>
          </ac:picMkLst>
        </pc:picChg>
        <pc:picChg chg="add del mod modCrop">
          <ac:chgData name="Inés Páez Salcedo" userId="30724422-7d3a-4158-bf1f-d96e049604af" providerId="ADAL" clId="{63380B2D-B3F3-442C-97E7-CFCF3688D383}" dt="2022-09-22T18:45:41.217" v="2085" actId="478"/>
          <ac:picMkLst>
            <pc:docMk/>
            <pc:sldMk cId="3678780153" sldId="879"/>
            <ac:picMk id="41" creationId="{144EEFCE-85A3-EBA1-45D0-2B2CF0534048}"/>
          </ac:picMkLst>
        </pc:picChg>
        <pc:picChg chg="add del mod modCrop">
          <ac:chgData name="Inés Páez Salcedo" userId="30724422-7d3a-4158-bf1f-d96e049604af" providerId="ADAL" clId="{63380B2D-B3F3-442C-97E7-CFCF3688D383}" dt="2022-09-22T19:00:41.171" v="2147" actId="478"/>
          <ac:picMkLst>
            <pc:docMk/>
            <pc:sldMk cId="3678780153" sldId="879"/>
            <ac:picMk id="47" creationId="{65720A6D-5145-E711-8DF4-318FA7F8D89C}"/>
          </ac:picMkLst>
        </pc:picChg>
      </pc:sldChg>
      <pc:sldChg chg="addSp delSp modSp add mod">
        <pc:chgData name="Inés Páez Salcedo" userId="30724422-7d3a-4158-bf1f-d96e049604af" providerId="ADAL" clId="{63380B2D-B3F3-442C-97E7-CFCF3688D383}" dt="2022-09-22T18:14:41.587" v="1652" actId="1038"/>
        <pc:sldMkLst>
          <pc:docMk/>
          <pc:sldMk cId="1995926947" sldId="3336"/>
        </pc:sldMkLst>
        <pc:spChg chg="del">
          <ac:chgData name="Inés Páez Salcedo" userId="30724422-7d3a-4158-bf1f-d96e049604af" providerId="ADAL" clId="{63380B2D-B3F3-442C-97E7-CFCF3688D383}" dt="2022-09-22T16:42:41.351" v="845" actId="478"/>
          <ac:spMkLst>
            <pc:docMk/>
            <pc:sldMk cId="1995926947" sldId="3336"/>
            <ac:spMk id="2" creationId="{F81BB685-7E2A-3529-741A-6828074F5FE6}"/>
          </ac:spMkLst>
        </pc:spChg>
        <pc:spChg chg="mod ord">
          <ac:chgData name="Inés Páez Salcedo" userId="30724422-7d3a-4158-bf1f-d96e049604af" providerId="ADAL" clId="{63380B2D-B3F3-442C-97E7-CFCF3688D383}" dt="2022-09-22T16:47:59.603" v="983" actId="1035"/>
          <ac:spMkLst>
            <pc:docMk/>
            <pc:sldMk cId="1995926947" sldId="3336"/>
            <ac:spMk id="9" creationId="{53B44E89-5812-85AD-DB02-B26A3FC3AE93}"/>
          </ac:spMkLst>
        </pc:spChg>
        <pc:spChg chg="mod ord">
          <ac:chgData name="Inés Páez Salcedo" userId="30724422-7d3a-4158-bf1f-d96e049604af" providerId="ADAL" clId="{63380B2D-B3F3-442C-97E7-CFCF3688D383}" dt="2022-09-22T16:47:59.603" v="983" actId="1035"/>
          <ac:spMkLst>
            <pc:docMk/>
            <pc:sldMk cId="1995926947" sldId="3336"/>
            <ac:spMk id="11" creationId="{DDE70160-5240-DC75-F2D8-1B0376F68CD3}"/>
          </ac:spMkLst>
        </pc:spChg>
        <pc:spChg chg="mod ord">
          <ac:chgData name="Inés Páez Salcedo" userId="30724422-7d3a-4158-bf1f-d96e049604af" providerId="ADAL" clId="{63380B2D-B3F3-442C-97E7-CFCF3688D383}" dt="2022-09-22T16:47:59.603" v="983" actId="1035"/>
          <ac:spMkLst>
            <pc:docMk/>
            <pc:sldMk cId="1995926947" sldId="3336"/>
            <ac:spMk id="13" creationId="{641361EB-CB93-0C1A-8EA6-593A4BA3E07E}"/>
          </ac:spMkLst>
        </pc:spChg>
        <pc:spChg chg="mod ord">
          <ac:chgData name="Inés Páez Salcedo" userId="30724422-7d3a-4158-bf1f-d96e049604af" providerId="ADAL" clId="{63380B2D-B3F3-442C-97E7-CFCF3688D383}" dt="2022-09-22T18:14:41.587" v="1652" actId="1038"/>
          <ac:spMkLst>
            <pc:docMk/>
            <pc:sldMk cId="1995926947" sldId="3336"/>
            <ac:spMk id="14" creationId="{143EDEAA-AFBC-E25A-C18F-FEFF7D96A658}"/>
          </ac:spMkLst>
        </pc:spChg>
        <pc:spChg chg="add mod">
          <ac:chgData name="Inés Páez Salcedo" userId="30724422-7d3a-4158-bf1f-d96e049604af" providerId="ADAL" clId="{63380B2D-B3F3-442C-97E7-CFCF3688D383}" dt="2022-09-22T16:47:59.603" v="983" actId="1035"/>
          <ac:spMkLst>
            <pc:docMk/>
            <pc:sldMk cId="1995926947" sldId="3336"/>
            <ac:spMk id="19" creationId="{64B2CABD-8CEB-326B-D16E-CFFAA0AC777A}"/>
          </ac:spMkLst>
        </pc:spChg>
        <pc:spChg chg="add mod">
          <ac:chgData name="Inés Páez Salcedo" userId="30724422-7d3a-4158-bf1f-d96e049604af" providerId="ADAL" clId="{63380B2D-B3F3-442C-97E7-CFCF3688D383}" dt="2022-09-22T16:47:59.603" v="983" actId="1035"/>
          <ac:spMkLst>
            <pc:docMk/>
            <pc:sldMk cId="1995926947" sldId="3336"/>
            <ac:spMk id="20" creationId="{13D181E7-88B5-2FB1-EA19-8014C7A4965F}"/>
          </ac:spMkLst>
        </pc:spChg>
        <pc:spChg chg="add mod">
          <ac:chgData name="Inés Páez Salcedo" userId="30724422-7d3a-4158-bf1f-d96e049604af" providerId="ADAL" clId="{63380B2D-B3F3-442C-97E7-CFCF3688D383}" dt="2022-09-22T16:47:59.603" v="983" actId="1035"/>
          <ac:spMkLst>
            <pc:docMk/>
            <pc:sldMk cId="1995926947" sldId="3336"/>
            <ac:spMk id="21" creationId="{34FEB8C7-CACE-7E15-C770-9F995E8E3944}"/>
          </ac:spMkLst>
        </pc:spChg>
        <pc:spChg chg="add mod">
          <ac:chgData name="Inés Páez Salcedo" userId="30724422-7d3a-4158-bf1f-d96e049604af" providerId="ADAL" clId="{63380B2D-B3F3-442C-97E7-CFCF3688D383}" dt="2022-09-22T16:47:59.603" v="983" actId="1035"/>
          <ac:spMkLst>
            <pc:docMk/>
            <pc:sldMk cId="1995926947" sldId="3336"/>
            <ac:spMk id="22" creationId="{B0F135B8-8431-7B91-109F-8F9A4778A554}"/>
          </ac:spMkLst>
        </pc:spChg>
        <pc:spChg chg="add mod">
          <ac:chgData name="Inés Páez Salcedo" userId="30724422-7d3a-4158-bf1f-d96e049604af" providerId="ADAL" clId="{63380B2D-B3F3-442C-97E7-CFCF3688D383}" dt="2022-09-22T16:47:59.603" v="983" actId="1035"/>
          <ac:spMkLst>
            <pc:docMk/>
            <pc:sldMk cId="1995926947" sldId="3336"/>
            <ac:spMk id="23" creationId="{44CCEB18-48B5-3EF1-4467-6FEDC6735765}"/>
          </ac:spMkLst>
        </pc:spChg>
        <pc:spChg chg="add mod">
          <ac:chgData name="Inés Páez Salcedo" userId="30724422-7d3a-4158-bf1f-d96e049604af" providerId="ADAL" clId="{63380B2D-B3F3-442C-97E7-CFCF3688D383}" dt="2022-09-22T16:47:59.603" v="983" actId="1035"/>
          <ac:spMkLst>
            <pc:docMk/>
            <pc:sldMk cId="1995926947" sldId="3336"/>
            <ac:spMk id="24" creationId="{8517BA71-0FFE-012C-DF97-C7AA4F5D3078}"/>
          </ac:spMkLst>
        </pc:spChg>
        <pc:spChg chg="del">
          <ac:chgData name="Inés Páez Salcedo" userId="30724422-7d3a-4158-bf1f-d96e049604af" providerId="ADAL" clId="{63380B2D-B3F3-442C-97E7-CFCF3688D383}" dt="2022-09-22T16:42:41.351" v="845" actId="478"/>
          <ac:spMkLst>
            <pc:docMk/>
            <pc:sldMk cId="1995926947" sldId="3336"/>
            <ac:spMk id="190527" creationId="{00000000-0000-0000-0000-000000000000}"/>
          </ac:spMkLst>
        </pc:spChg>
        <pc:spChg chg="del">
          <ac:chgData name="Inés Páez Salcedo" userId="30724422-7d3a-4158-bf1f-d96e049604af" providerId="ADAL" clId="{63380B2D-B3F3-442C-97E7-CFCF3688D383}" dt="2022-09-22T16:42:41.351" v="845" actId="478"/>
          <ac:spMkLst>
            <pc:docMk/>
            <pc:sldMk cId="1995926947" sldId="3336"/>
            <ac:spMk id="190528" creationId="{00000000-0000-0000-0000-000000000000}"/>
          </ac:spMkLst>
        </pc:spChg>
        <pc:spChg chg="del">
          <ac:chgData name="Inés Páez Salcedo" userId="30724422-7d3a-4158-bf1f-d96e049604af" providerId="ADAL" clId="{63380B2D-B3F3-442C-97E7-CFCF3688D383}" dt="2022-09-22T16:42:41.351" v="845" actId="478"/>
          <ac:spMkLst>
            <pc:docMk/>
            <pc:sldMk cId="1995926947" sldId="3336"/>
            <ac:spMk id="190529" creationId="{00000000-0000-0000-0000-000000000000}"/>
          </ac:spMkLst>
        </pc:spChg>
        <pc:spChg chg="del mod">
          <ac:chgData name="Inés Páez Salcedo" userId="30724422-7d3a-4158-bf1f-d96e049604af" providerId="ADAL" clId="{63380B2D-B3F3-442C-97E7-CFCF3688D383}" dt="2022-09-22T16:45:21.120" v="941" actId="478"/>
          <ac:spMkLst>
            <pc:docMk/>
            <pc:sldMk cId="1995926947" sldId="3336"/>
            <ac:spMk id="190530" creationId="{00000000-0000-0000-0000-000000000000}"/>
          </ac:spMkLst>
        </pc:spChg>
        <pc:graphicFrameChg chg="add mod modGraphic">
          <ac:chgData name="Inés Páez Salcedo" userId="30724422-7d3a-4158-bf1f-d96e049604af" providerId="ADAL" clId="{63380B2D-B3F3-442C-97E7-CFCF3688D383}" dt="2022-09-22T16:47:59.603" v="983" actId="1035"/>
          <ac:graphicFrameMkLst>
            <pc:docMk/>
            <pc:sldMk cId="1995926947" sldId="3336"/>
            <ac:graphicFrameMk id="4" creationId="{8FBCA9A3-5BAD-8DE8-E42D-C492208C735C}"/>
          </ac:graphicFrameMkLst>
        </pc:graphicFrameChg>
        <pc:graphicFrameChg chg="mod modGraphic">
          <ac:chgData name="Inés Páez Salcedo" userId="30724422-7d3a-4158-bf1f-d96e049604af" providerId="ADAL" clId="{63380B2D-B3F3-442C-97E7-CFCF3688D383}" dt="2022-09-22T16:47:59.603" v="983" actId="1035"/>
          <ac:graphicFrameMkLst>
            <pc:docMk/>
            <pc:sldMk cId="1995926947" sldId="3336"/>
            <ac:graphicFrameMk id="7" creationId="{1BFE6F79-DDDE-BC0D-FFAC-B8D5D8B0CEA6}"/>
          </ac:graphicFrameMkLst>
        </pc:graphicFrameChg>
        <pc:graphicFrameChg chg="add mod modGraphic">
          <ac:chgData name="Inés Páez Salcedo" userId="30724422-7d3a-4158-bf1f-d96e049604af" providerId="ADAL" clId="{63380B2D-B3F3-442C-97E7-CFCF3688D383}" dt="2022-09-22T16:47:59.603" v="983" actId="1035"/>
          <ac:graphicFrameMkLst>
            <pc:docMk/>
            <pc:sldMk cId="1995926947" sldId="3336"/>
            <ac:graphicFrameMk id="18" creationId="{4B0F4BCF-7C14-6356-789A-8B20E695932B}"/>
          </ac:graphicFrameMkLst>
        </pc:graphicFrameChg>
        <pc:picChg chg="del mod">
          <ac:chgData name="Inés Páez Salcedo" userId="30724422-7d3a-4158-bf1f-d96e049604af" providerId="ADAL" clId="{63380B2D-B3F3-442C-97E7-CFCF3688D383}" dt="2022-09-22T16:43:23.647" v="859" actId="478"/>
          <ac:picMkLst>
            <pc:docMk/>
            <pc:sldMk cId="1995926947" sldId="3336"/>
            <ac:picMk id="5" creationId="{14E9C520-65DA-CF67-1658-5C4C71D942C6}"/>
          </ac:picMkLst>
        </pc:picChg>
        <pc:picChg chg="add mod modCrop">
          <ac:chgData name="Inés Páez Salcedo" userId="30724422-7d3a-4158-bf1f-d96e049604af" providerId="ADAL" clId="{63380B2D-B3F3-442C-97E7-CFCF3688D383}" dt="2022-09-22T16:47:59.603" v="983" actId="1035"/>
          <ac:picMkLst>
            <pc:docMk/>
            <pc:sldMk cId="1995926947" sldId="3336"/>
            <ac:picMk id="8" creationId="{BE818E75-5C4A-FBEF-2EA6-AFAA44EABEFA}"/>
          </ac:picMkLst>
        </pc:picChg>
        <pc:picChg chg="add mod modCrop">
          <ac:chgData name="Inés Páez Salcedo" userId="30724422-7d3a-4158-bf1f-d96e049604af" providerId="ADAL" clId="{63380B2D-B3F3-442C-97E7-CFCF3688D383}" dt="2022-09-22T16:47:59.603" v="983" actId="1035"/>
          <ac:picMkLst>
            <pc:docMk/>
            <pc:sldMk cId="1995926947" sldId="3336"/>
            <ac:picMk id="10" creationId="{8341B2AF-D330-8C94-BF37-F16B0F565672}"/>
          </ac:picMkLst>
        </pc:picChg>
        <pc:picChg chg="add mod modCrop">
          <ac:chgData name="Inés Páez Salcedo" userId="30724422-7d3a-4158-bf1f-d96e049604af" providerId="ADAL" clId="{63380B2D-B3F3-442C-97E7-CFCF3688D383}" dt="2022-09-22T16:47:59.603" v="983" actId="1035"/>
          <ac:picMkLst>
            <pc:docMk/>
            <pc:sldMk cId="1995926947" sldId="3336"/>
            <ac:picMk id="15" creationId="{78C2E577-9F8D-502E-4DEA-2CDE4D5E7F4A}"/>
          </ac:picMkLst>
        </pc:picChg>
        <pc:picChg chg="add mod modCrop">
          <ac:chgData name="Inés Páez Salcedo" userId="30724422-7d3a-4158-bf1f-d96e049604af" providerId="ADAL" clId="{63380B2D-B3F3-442C-97E7-CFCF3688D383}" dt="2022-09-22T16:47:59.603" v="983" actId="1035"/>
          <ac:picMkLst>
            <pc:docMk/>
            <pc:sldMk cId="1995926947" sldId="3336"/>
            <ac:picMk id="16" creationId="{46DF3BD7-B599-5295-8DE1-222D49D9DC0E}"/>
          </ac:picMkLst>
        </pc:picChg>
        <pc:picChg chg="add del mod">
          <ac:chgData name="Inés Páez Salcedo" userId="30724422-7d3a-4158-bf1f-d96e049604af" providerId="ADAL" clId="{63380B2D-B3F3-442C-97E7-CFCF3688D383}" dt="2022-09-22T16:45:22.762" v="942" actId="478"/>
          <ac:picMkLst>
            <pc:docMk/>
            <pc:sldMk cId="1995926947" sldId="3336"/>
            <ac:picMk id="17" creationId="{FBFB26EF-6BA7-DC15-CE95-EE2052ACC378}"/>
          </ac:picMkLst>
        </pc:picChg>
      </pc:sldChg>
      <pc:sldChg chg="delSp modSp add del mod">
        <pc:chgData name="Inés Páez Salcedo" userId="30724422-7d3a-4158-bf1f-d96e049604af" providerId="ADAL" clId="{63380B2D-B3F3-442C-97E7-CFCF3688D383}" dt="2022-09-22T19:02:57.055" v="2155" actId="47"/>
        <pc:sldMkLst>
          <pc:docMk/>
          <pc:sldMk cId="533684066" sldId="3337"/>
        </pc:sldMkLst>
        <pc:spChg chg="del">
          <ac:chgData name="Inés Páez Salcedo" userId="30724422-7d3a-4158-bf1f-d96e049604af" providerId="ADAL" clId="{63380B2D-B3F3-442C-97E7-CFCF3688D383}" dt="2022-09-22T18:45:48.330" v="2086" actId="478"/>
          <ac:spMkLst>
            <pc:docMk/>
            <pc:sldMk cId="533684066" sldId="3337"/>
            <ac:spMk id="30" creationId="{8C6D2243-4107-8738-63D1-09F8740EC3FB}"/>
          </ac:spMkLst>
        </pc:spChg>
        <pc:spChg chg="del">
          <ac:chgData name="Inés Páez Salcedo" userId="30724422-7d3a-4158-bf1f-d96e049604af" providerId="ADAL" clId="{63380B2D-B3F3-442C-97E7-CFCF3688D383}" dt="2022-09-22T18:45:48.330" v="2086" actId="478"/>
          <ac:spMkLst>
            <pc:docMk/>
            <pc:sldMk cId="533684066" sldId="3337"/>
            <ac:spMk id="31" creationId="{1ACC2AC3-865D-B19C-52EF-0A4B4D44C5E0}"/>
          </ac:spMkLst>
        </pc:spChg>
        <pc:spChg chg="del">
          <ac:chgData name="Inés Páez Salcedo" userId="30724422-7d3a-4158-bf1f-d96e049604af" providerId="ADAL" clId="{63380B2D-B3F3-442C-97E7-CFCF3688D383}" dt="2022-09-22T18:45:48.330" v="2086" actId="478"/>
          <ac:spMkLst>
            <pc:docMk/>
            <pc:sldMk cId="533684066" sldId="3337"/>
            <ac:spMk id="32" creationId="{FC0DD011-0826-9AF8-7AB5-B72F51826C7A}"/>
          </ac:spMkLst>
        </pc:spChg>
        <pc:spChg chg="del">
          <ac:chgData name="Inés Páez Salcedo" userId="30724422-7d3a-4158-bf1f-d96e049604af" providerId="ADAL" clId="{63380B2D-B3F3-442C-97E7-CFCF3688D383}" dt="2022-09-22T18:45:48.330" v="2086" actId="478"/>
          <ac:spMkLst>
            <pc:docMk/>
            <pc:sldMk cId="533684066" sldId="3337"/>
            <ac:spMk id="33" creationId="{2F28F2FC-58A9-0784-4217-B663372C55F5}"/>
          </ac:spMkLst>
        </pc:spChg>
        <pc:spChg chg="del">
          <ac:chgData name="Inés Páez Salcedo" userId="30724422-7d3a-4158-bf1f-d96e049604af" providerId="ADAL" clId="{63380B2D-B3F3-442C-97E7-CFCF3688D383}" dt="2022-09-22T18:45:48.330" v="2086" actId="478"/>
          <ac:spMkLst>
            <pc:docMk/>
            <pc:sldMk cId="533684066" sldId="3337"/>
            <ac:spMk id="34" creationId="{8484E979-CCF4-A85D-F03D-012434804967}"/>
          </ac:spMkLst>
        </pc:spChg>
        <pc:spChg chg="del">
          <ac:chgData name="Inés Páez Salcedo" userId="30724422-7d3a-4158-bf1f-d96e049604af" providerId="ADAL" clId="{63380B2D-B3F3-442C-97E7-CFCF3688D383}" dt="2022-09-22T18:45:48.330" v="2086" actId="478"/>
          <ac:spMkLst>
            <pc:docMk/>
            <pc:sldMk cId="533684066" sldId="3337"/>
            <ac:spMk id="36" creationId="{3E4A320D-3C74-78B9-2807-970E769045DE}"/>
          </ac:spMkLst>
        </pc:spChg>
        <pc:spChg chg="del">
          <ac:chgData name="Inés Páez Salcedo" userId="30724422-7d3a-4158-bf1f-d96e049604af" providerId="ADAL" clId="{63380B2D-B3F3-442C-97E7-CFCF3688D383}" dt="2022-09-22T18:45:48.330" v="2086" actId="478"/>
          <ac:spMkLst>
            <pc:docMk/>
            <pc:sldMk cId="533684066" sldId="3337"/>
            <ac:spMk id="37" creationId="{AFCBA855-0C83-9610-45B9-F540001C3F3E}"/>
          </ac:spMkLst>
        </pc:spChg>
        <pc:graphicFrameChg chg="mod">
          <ac:chgData name="Inés Páez Salcedo" userId="30724422-7d3a-4158-bf1f-d96e049604af" providerId="ADAL" clId="{63380B2D-B3F3-442C-97E7-CFCF3688D383}" dt="2022-09-22T18:45:52.781" v="2087" actId="1076"/>
          <ac:graphicFrameMkLst>
            <pc:docMk/>
            <pc:sldMk cId="533684066" sldId="3337"/>
            <ac:graphicFrameMk id="9" creationId="{9671D65E-8709-9B58-5B78-154D3CFCEAF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3B798-A2B3-457A-8442-8527EF1532A4}"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s-DO"/>
        </a:p>
      </dgm:t>
    </dgm:pt>
    <dgm:pt modelId="{D40E737E-B033-45B7-8C6A-B8F79164A67C}">
      <dgm:prSet phldrT="[Texto]" custT="1"/>
      <dgm:spPr/>
      <dgm:t>
        <a:bodyPr/>
        <a:lstStyle/>
        <a:p>
          <a:r>
            <a:rPr lang="es-DO" sz="2600" b="1" dirty="0">
              <a:latin typeface="Calibri" panose="020F0502020204030204" pitchFamily="34" charset="0"/>
              <a:cs typeface="Calibri" panose="020F0502020204030204" pitchFamily="34" charset="0"/>
            </a:rPr>
            <a:t>Análisis – </a:t>
          </a:r>
          <a:r>
            <a:rPr lang="es-DO" sz="2400" b="1" dirty="0">
              <a:latin typeface="Calibri" panose="020F0502020204030204" pitchFamily="34" charset="0"/>
              <a:cs typeface="Calibri" panose="020F0502020204030204" pitchFamily="34" charset="0"/>
            </a:rPr>
            <a:t>Conocimiento</a:t>
          </a:r>
          <a:r>
            <a:rPr lang="es-DO" sz="2600" b="1" dirty="0">
              <a:latin typeface="Calibri" panose="020F0502020204030204" pitchFamily="34" charset="0"/>
              <a:cs typeface="Calibri" panose="020F0502020204030204" pitchFamily="34" charset="0"/>
            </a:rPr>
            <a:t> del Negocio</a:t>
          </a:r>
        </a:p>
      </dgm:t>
    </dgm:pt>
    <dgm:pt modelId="{DBE83CFD-BDC3-49E7-8168-C22D01FD99A2}" type="parTrans" cxnId="{63570184-3557-46E6-B4E8-C50F0F027E4F}">
      <dgm:prSet/>
      <dgm:spPr/>
      <dgm:t>
        <a:bodyPr/>
        <a:lstStyle/>
        <a:p>
          <a:endParaRPr lang="es-DO" sz="2000" b="1">
            <a:latin typeface="Calibri" panose="020F0502020204030204" pitchFamily="34" charset="0"/>
            <a:cs typeface="Calibri" panose="020F0502020204030204" pitchFamily="34" charset="0"/>
          </a:endParaRPr>
        </a:p>
      </dgm:t>
    </dgm:pt>
    <dgm:pt modelId="{18E6F3D1-A234-43CA-8EFF-C5CB0FC90671}" type="sibTrans" cxnId="{63570184-3557-46E6-B4E8-C50F0F027E4F}">
      <dgm:prSet custT="1"/>
      <dgm:spPr/>
      <dgm:t>
        <a:bodyPr/>
        <a:lstStyle/>
        <a:p>
          <a:endParaRPr lang="es-DO" sz="1800" b="1">
            <a:latin typeface="Calibri" panose="020F0502020204030204" pitchFamily="34" charset="0"/>
            <a:cs typeface="Calibri" panose="020F0502020204030204" pitchFamily="34" charset="0"/>
          </a:endParaRPr>
        </a:p>
      </dgm:t>
    </dgm:pt>
    <dgm:pt modelId="{361A55E1-2518-44D8-A013-344AB0DBFAF3}">
      <dgm:prSet phldrT="[Texto]" custT="1"/>
      <dgm:spPr/>
      <dgm:t>
        <a:bodyPr/>
        <a:lstStyle/>
        <a:p>
          <a:r>
            <a:rPr lang="es-DO" sz="2600" b="1" dirty="0">
              <a:latin typeface="Calibri" panose="020F0502020204030204" pitchFamily="34" charset="0"/>
              <a:cs typeface="Calibri" panose="020F0502020204030204" pitchFamily="34" charset="0"/>
            </a:rPr>
            <a:t>Estrategia de Supervisión y Planificación Anual</a:t>
          </a:r>
        </a:p>
      </dgm:t>
    </dgm:pt>
    <dgm:pt modelId="{BE951E06-F098-4087-B0B8-CC83B1759AA6}" type="parTrans" cxnId="{1F373A74-2042-456E-ABD8-C7C4309747A1}">
      <dgm:prSet/>
      <dgm:spPr/>
      <dgm:t>
        <a:bodyPr/>
        <a:lstStyle/>
        <a:p>
          <a:endParaRPr lang="es-DO" sz="2000" b="1">
            <a:latin typeface="Calibri" panose="020F0502020204030204" pitchFamily="34" charset="0"/>
            <a:cs typeface="Calibri" panose="020F0502020204030204" pitchFamily="34" charset="0"/>
          </a:endParaRPr>
        </a:p>
      </dgm:t>
    </dgm:pt>
    <dgm:pt modelId="{914219E6-A05F-4BF8-912B-7D294B71FAD5}" type="sibTrans" cxnId="{1F373A74-2042-456E-ABD8-C7C4309747A1}">
      <dgm:prSet custT="1"/>
      <dgm:spPr/>
      <dgm:t>
        <a:bodyPr/>
        <a:lstStyle/>
        <a:p>
          <a:endParaRPr lang="es-DO" sz="1800" b="1">
            <a:latin typeface="Calibri" panose="020F0502020204030204" pitchFamily="34" charset="0"/>
            <a:cs typeface="Calibri" panose="020F0502020204030204" pitchFamily="34" charset="0"/>
          </a:endParaRPr>
        </a:p>
      </dgm:t>
    </dgm:pt>
    <dgm:pt modelId="{6356D549-ACFA-4820-9382-1F977EABA8DD}">
      <dgm:prSet phldrT="[Texto]" custT="1"/>
      <dgm:spPr/>
      <dgm:t>
        <a:bodyPr/>
        <a:lstStyle/>
        <a:p>
          <a:r>
            <a:rPr lang="es-DO" sz="2600" b="1" dirty="0">
              <a:latin typeface="Calibri" panose="020F0502020204030204" pitchFamily="34" charset="0"/>
              <a:cs typeface="Calibri" panose="020F0502020204030204" pitchFamily="34" charset="0"/>
            </a:rPr>
            <a:t>Monitoreo y Revisiones In-Situ</a:t>
          </a:r>
        </a:p>
      </dgm:t>
    </dgm:pt>
    <dgm:pt modelId="{9F9DF0FC-2E80-4AD9-ACF0-4B9A6F345BD9}" type="parTrans" cxnId="{39E39C37-AABE-419D-8481-0C0A5F17F233}">
      <dgm:prSet/>
      <dgm:spPr/>
      <dgm:t>
        <a:bodyPr/>
        <a:lstStyle/>
        <a:p>
          <a:endParaRPr lang="es-DO" sz="2000" b="1">
            <a:latin typeface="Calibri" panose="020F0502020204030204" pitchFamily="34" charset="0"/>
            <a:cs typeface="Calibri" panose="020F0502020204030204" pitchFamily="34" charset="0"/>
          </a:endParaRPr>
        </a:p>
      </dgm:t>
    </dgm:pt>
    <dgm:pt modelId="{E70E94CD-0803-43D6-A6D8-60F605045E0B}" type="sibTrans" cxnId="{39E39C37-AABE-419D-8481-0C0A5F17F233}">
      <dgm:prSet custT="1"/>
      <dgm:spPr/>
      <dgm:t>
        <a:bodyPr/>
        <a:lstStyle/>
        <a:p>
          <a:endParaRPr lang="es-DO" sz="1800" b="1">
            <a:latin typeface="Calibri" panose="020F0502020204030204" pitchFamily="34" charset="0"/>
            <a:cs typeface="Calibri" panose="020F0502020204030204" pitchFamily="34" charset="0"/>
          </a:endParaRPr>
        </a:p>
      </dgm:t>
    </dgm:pt>
    <dgm:pt modelId="{511B838A-A8E8-4195-A6F5-2B818B8B4DA4}">
      <dgm:prSet phldrT="[Texto]" custT="1"/>
      <dgm:spPr/>
      <dgm:t>
        <a:bodyPr/>
        <a:lstStyle/>
        <a:p>
          <a:r>
            <a:rPr lang="es-DO" sz="2700" b="1" dirty="0">
              <a:latin typeface="Calibri" panose="020F0502020204030204" pitchFamily="34" charset="0"/>
              <a:cs typeface="Calibri" panose="020F0502020204030204" pitchFamily="34" charset="0"/>
            </a:rPr>
            <a:t>Evaluación de Riesgos</a:t>
          </a:r>
        </a:p>
      </dgm:t>
    </dgm:pt>
    <dgm:pt modelId="{27B6025F-2D5C-4393-951C-2E834C512DB6}" type="parTrans" cxnId="{23CAA2FC-FB64-418E-9F46-39605738BB44}">
      <dgm:prSet/>
      <dgm:spPr/>
      <dgm:t>
        <a:bodyPr/>
        <a:lstStyle/>
        <a:p>
          <a:endParaRPr lang="es-DO" sz="2000" b="1">
            <a:latin typeface="Calibri" panose="020F0502020204030204" pitchFamily="34" charset="0"/>
            <a:cs typeface="Calibri" panose="020F0502020204030204" pitchFamily="34" charset="0"/>
          </a:endParaRPr>
        </a:p>
      </dgm:t>
    </dgm:pt>
    <dgm:pt modelId="{CC59C7A5-DC79-4D5F-8F04-B2FE57DAA1ED}" type="sibTrans" cxnId="{23CAA2FC-FB64-418E-9F46-39605738BB44}">
      <dgm:prSet custT="1"/>
      <dgm:spPr/>
      <dgm:t>
        <a:bodyPr/>
        <a:lstStyle/>
        <a:p>
          <a:endParaRPr lang="es-DO" sz="1800" b="1">
            <a:latin typeface="Calibri" panose="020F0502020204030204" pitchFamily="34" charset="0"/>
            <a:cs typeface="Calibri" panose="020F0502020204030204" pitchFamily="34" charset="0"/>
          </a:endParaRPr>
        </a:p>
      </dgm:t>
    </dgm:pt>
    <dgm:pt modelId="{436B9A03-7BDE-403E-86A8-038CEACB0B60}">
      <dgm:prSet phldrT="[Texto]" custT="1"/>
      <dgm:spPr/>
      <dgm:t>
        <a:bodyPr/>
        <a:lstStyle/>
        <a:p>
          <a:r>
            <a:rPr lang="es-DO" sz="2700" b="1" dirty="0">
              <a:latin typeface="Calibri" panose="020F0502020204030204" pitchFamily="34" charset="0"/>
              <a:cs typeface="Calibri" panose="020F0502020204030204" pitchFamily="34" charset="0"/>
            </a:rPr>
            <a:t>Informes Externos y Etapas de Supervisión</a:t>
          </a:r>
        </a:p>
      </dgm:t>
    </dgm:pt>
    <dgm:pt modelId="{B7CC7D00-0052-464F-867D-2D94D22F21C4}" type="parTrans" cxnId="{743C003A-5DF5-4EDC-ACEE-F634BC81E693}">
      <dgm:prSet/>
      <dgm:spPr/>
      <dgm:t>
        <a:bodyPr/>
        <a:lstStyle/>
        <a:p>
          <a:endParaRPr lang="es-DO" sz="2000" b="1">
            <a:latin typeface="Calibri" panose="020F0502020204030204" pitchFamily="34" charset="0"/>
            <a:cs typeface="Calibri" panose="020F0502020204030204" pitchFamily="34" charset="0"/>
          </a:endParaRPr>
        </a:p>
      </dgm:t>
    </dgm:pt>
    <dgm:pt modelId="{BCCBF051-204B-477C-BE73-982F66F3448E}" type="sibTrans" cxnId="{743C003A-5DF5-4EDC-ACEE-F634BC81E693}">
      <dgm:prSet custT="1"/>
      <dgm:spPr/>
      <dgm:t>
        <a:bodyPr/>
        <a:lstStyle/>
        <a:p>
          <a:endParaRPr lang="es-DO" sz="1800" b="1">
            <a:latin typeface="Calibri" panose="020F0502020204030204" pitchFamily="34" charset="0"/>
            <a:cs typeface="Calibri" panose="020F0502020204030204" pitchFamily="34" charset="0"/>
          </a:endParaRPr>
        </a:p>
      </dgm:t>
    </dgm:pt>
    <dgm:pt modelId="{DE9044DA-1635-4E06-B778-468669E1E046}">
      <dgm:prSet phldrT="[Texto]" custT="1"/>
      <dgm:spPr/>
      <dgm:t>
        <a:bodyPr/>
        <a:lstStyle/>
        <a:p>
          <a:r>
            <a:rPr lang="es-DO" sz="2700" b="1" dirty="0">
              <a:latin typeface="Calibri" panose="020F0502020204030204" pitchFamily="34" charset="0"/>
              <a:cs typeface="Calibri" panose="020F0502020204030204" pitchFamily="34" charset="0"/>
            </a:rPr>
            <a:t>Seguimiento</a:t>
          </a:r>
        </a:p>
      </dgm:t>
    </dgm:pt>
    <dgm:pt modelId="{1922B66B-E589-4B23-8FAC-38C68DCB55C5}" type="parTrans" cxnId="{7B1B92A8-0BD4-4B72-85DC-F821C8327747}">
      <dgm:prSet/>
      <dgm:spPr/>
      <dgm:t>
        <a:bodyPr/>
        <a:lstStyle/>
        <a:p>
          <a:endParaRPr lang="es-DO" sz="2000" b="1">
            <a:latin typeface="Calibri" panose="020F0502020204030204" pitchFamily="34" charset="0"/>
            <a:cs typeface="Calibri" panose="020F0502020204030204" pitchFamily="34" charset="0"/>
          </a:endParaRPr>
        </a:p>
      </dgm:t>
    </dgm:pt>
    <dgm:pt modelId="{C67EC327-1441-4C49-9E32-AF425E6DD11D}" type="sibTrans" cxnId="{7B1B92A8-0BD4-4B72-85DC-F821C8327747}">
      <dgm:prSet custT="1"/>
      <dgm:spPr/>
      <dgm:t>
        <a:bodyPr/>
        <a:lstStyle/>
        <a:p>
          <a:endParaRPr lang="es-DO" sz="1800" b="1">
            <a:latin typeface="Calibri" panose="020F0502020204030204" pitchFamily="34" charset="0"/>
            <a:cs typeface="Calibri" panose="020F0502020204030204" pitchFamily="34" charset="0"/>
          </a:endParaRPr>
        </a:p>
      </dgm:t>
    </dgm:pt>
    <dgm:pt modelId="{0B905C3F-B51F-4A83-9CD4-DEED1BFA0117}" type="pres">
      <dgm:prSet presAssocID="{F0E3B798-A2B3-457A-8442-8527EF1532A4}" presName="cycle" presStyleCnt="0">
        <dgm:presLayoutVars>
          <dgm:dir/>
          <dgm:resizeHandles val="exact"/>
        </dgm:presLayoutVars>
      </dgm:prSet>
      <dgm:spPr/>
    </dgm:pt>
    <dgm:pt modelId="{FEC4165E-BB3C-4AC9-9BB1-CD1F48D4A6E6}" type="pres">
      <dgm:prSet presAssocID="{D40E737E-B033-45B7-8C6A-B8F79164A67C}" presName="node" presStyleLbl="node1" presStyleIdx="0" presStyleCnt="6">
        <dgm:presLayoutVars>
          <dgm:bulletEnabled val="1"/>
        </dgm:presLayoutVars>
      </dgm:prSet>
      <dgm:spPr/>
    </dgm:pt>
    <dgm:pt modelId="{54F0EDA0-2CBF-40CD-BCAF-F5A587213E9A}" type="pres">
      <dgm:prSet presAssocID="{18E6F3D1-A234-43CA-8EFF-C5CB0FC90671}" presName="sibTrans" presStyleLbl="sibTrans2D1" presStyleIdx="0" presStyleCnt="6"/>
      <dgm:spPr/>
    </dgm:pt>
    <dgm:pt modelId="{851B038D-32D3-4761-841F-605A4BD412AD}" type="pres">
      <dgm:prSet presAssocID="{18E6F3D1-A234-43CA-8EFF-C5CB0FC90671}" presName="connectorText" presStyleLbl="sibTrans2D1" presStyleIdx="0" presStyleCnt="6"/>
      <dgm:spPr/>
    </dgm:pt>
    <dgm:pt modelId="{40BB953B-51E2-4D8F-B6E1-AFB79F9BA8B3}" type="pres">
      <dgm:prSet presAssocID="{361A55E1-2518-44D8-A013-344AB0DBFAF3}" presName="node" presStyleLbl="node1" presStyleIdx="1" presStyleCnt="6">
        <dgm:presLayoutVars>
          <dgm:bulletEnabled val="1"/>
        </dgm:presLayoutVars>
      </dgm:prSet>
      <dgm:spPr/>
    </dgm:pt>
    <dgm:pt modelId="{017011D2-C38B-4E7A-95B1-FA342F709A25}" type="pres">
      <dgm:prSet presAssocID="{914219E6-A05F-4BF8-912B-7D294B71FAD5}" presName="sibTrans" presStyleLbl="sibTrans2D1" presStyleIdx="1" presStyleCnt="6"/>
      <dgm:spPr/>
    </dgm:pt>
    <dgm:pt modelId="{E9784674-AB89-450B-AD25-F1C3285C81D0}" type="pres">
      <dgm:prSet presAssocID="{914219E6-A05F-4BF8-912B-7D294B71FAD5}" presName="connectorText" presStyleLbl="sibTrans2D1" presStyleIdx="1" presStyleCnt="6"/>
      <dgm:spPr/>
    </dgm:pt>
    <dgm:pt modelId="{6D640BC5-755B-45C7-A4B2-826F29464D36}" type="pres">
      <dgm:prSet presAssocID="{6356D549-ACFA-4820-9382-1F977EABA8DD}" presName="node" presStyleLbl="node1" presStyleIdx="2" presStyleCnt="6">
        <dgm:presLayoutVars>
          <dgm:bulletEnabled val="1"/>
        </dgm:presLayoutVars>
      </dgm:prSet>
      <dgm:spPr/>
    </dgm:pt>
    <dgm:pt modelId="{2E555784-618F-4FD2-A2C0-918FA33BC9FA}" type="pres">
      <dgm:prSet presAssocID="{E70E94CD-0803-43D6-A6D8-60F605045E0B}" presName="sibTrans" presStyleLbl="sibTrans2D1" presStyleIdx="2" presStyleCnt="6"/>
      <dgm:spPr/>
    </dgm:pt>
    <dgm:pt modelId="{65FC3338-0A97-4780-97FD-7587FD1443B1}" type="pres">
      <dgm:prSet presAssocID="{E70E94CD-0803-43D6-A6D8-60F605045E0B}" presName="connectorText" presStyleLbl="sibTrans2D1" presStyleIdx="2" presStyleCnt="6"/>
      <dgm:spPr/>
    </dgm:pt>
    <dgm:pt modelId="{C1D570D4-F9D6-4027-B917-18D2607591A8}" type="pres">
      <dgm:prSet presAssocID="{511B838A-A8E8-4195-A6F5-2B818B8B4DA4}" presName="node" presStyleLbl="node1" presStyleIdx="3" presStyleCnt="6">
        <dgm:presLayoutVars>
          <dgm:bulletEnabled val="1"/>
        </dgm:presLayoutVars>
      </dgm:prSet>
      <dgm:spPr/>
    </dgm:pt>
    <dgm:pt modelId="{E1B78C2B-38A3-46F5-AB8B-9FBE2896FBDE}" type="pres">
      <dgm:prSet presAssocID="{CC59C7A5-DC79-4D5F-8F04-B2FE57DAA1ED}" presName="sibTrans" presStyleLbl="sibTrans2D1" presStyleIdx="3" presStyleCnt="6"/>
      <dgm:spPr/>
    </dgm:pt>
    <dgm:pt modelId="{3596E454-3B31-4C56-8B60-0E27563921B4}" type="pres">
      <dgm:prSet presAssocID="{CC59C7A5-DC79-4D5F-8F04-B2FE57DAA1ED}" presName="connectorText" presStyleLbl="sibTrans2D1" presStyleIdx="3" presStyleCnt="6"/>
      <dgm:spPr/>
    </dgm:pt>
    <dgm:pt modelId="{82124BFA-67CE-4739-A217-DE70A4F48863}" type="pres">
      <dgm:prSet presAssocID="{436B9A03-7BDE-403E-86A8-038CEACB0B60}" presName="node" presStyleLbl="node1" presStyleIdx="4" presStyleCnt="6">
        <dgm:presLayoutVars>
          <dgm:bulletEnabled val="1"/>
        </dgm:presLayoutVars>
      </dgm:prSet>
      <dgm:spPr/>
    </dgm:pt>
    <dgm:pt modelId="{BCE4FFCB-68CE-48FC-9D9E-5738832FEA8A}" type="pres">
      <dgm:prSet presAssocID="{BCCBF051-204B-477C-BE73-982F66F3448E}" presName="sibTrans" presStyleLbl="sibTrans2D1" presStyleIdx="4" presStyleCnt="6"/>
      <dgm:spPr/>
    </dgm:pt>
    <dgm:pt modelId="{C7928747-72FD-4C2B-B8AE-1F436B6D476F}" type="pres">
      <dgm:prSet presAssocID="{BCCBF051-204B-477C-BE73-982F66F3448E}" presName="connectorText" presStyleLbl="sibTrans2D1" presStyleIdx="4" presStyleCnt="6"/>
      <dgm:spPr/>
    </dgm:pt>
    <dgm:pt modelId="{E58DC12B-9CE7-40D2-AA94-80C7DCA8CC3B}" type="pres">
      <dgm:prSet presAssocID="{DE9044DA-1635-4E06-B778-468669E1E046}" presName="node" presStyleLbl="node1" presStyleIdx="5" presStyleCnt="6">
        <dgm:presLayoutVars>
          <dgm:bulletEnabled val="1"/>
        </dgm:presLayoutVars>
      </dgm:prSet>
      <dgm:spPr/>
    </dgm:pt>
    <dgm:pt modelId="{FD0D840D-3CBD-4C9B-A41F-338B0F35A251}" type="pres">
      <dgm:prSet presAssocID="{C67EC327-1441-4C49-9E32-AF425E6DD11D}" presName="sibTrans" presStyleLbl="sibTrans2D1" presStyleIdx="5" presStyleCnt="6"/>
      <dgm:spPr/>
    </dgm:pt>
    <dgm:pt modelId="{B212796E-2222-48D4-9B42-D3E718552F6F}" type="pres">
      <dgm:prSet presAssocID="{C67EC327-1441-4C49-9E32-AF425E6DD11D}" presName="connectorText" presStyleLbl="sibTrans2D1" presStyleIdx="5" presStyleCnt="6"/>
      <dgm:spPr/>
    </dgm:pt>
  </dgm:ptLst>
  <dgm:cxnLst>
    <dgm:cxn modelId="{8D5EC104-43F7-48B8-BEC6-1022ECC76CE4}" type="presOf" srcId="{18E6F3D1-A234-43CA-8EFF-C5CB0FC90671}" destId="{851B038D-32D3-4761-841F-605A4BD412AD}" srcOrd="1" destOrd="0" presId="urn:microsoft.com/office/officeart/2005/8/layout/cycle2"/>
    <dgm:cxn modelId="{76272E1F-DCAF-4D6F-B82E-A9F1AEB8DEA5}" type="presOf" srcId="{436B9A03-7BDE-403E-86A8-038CEACB0B60}" destId="{82124BFA-67CE-4739-A217-DE70A4F48863}" srcOrd="0" destOrd="0" presId="urn:microsoft.com/office/officeart/2005/8/layout/cycle2"/>
    <dgm:cxn modelId="{A001E820-2E72-4118-890D-06A1835BE0D9}" type="presOf" srcId="{CC59C7A5-DC79-4D5F-8F04-B2FE57DAA1ED}" destId="{E1B78C2B-38A3-46F5-AB8B-9FBE2896FBDE}" srcOrd="0" destOrd="0" presId="urn:microsoft.com/office/officeart/2005/8/layout/cycle2"/>
    <dgm:cxn modelId="{39E39C37-AABE-419D-8481-0C0A5F17F233}" srcId="{F0E3B798-A2B3-457A-8442-8527EF1532A4}" destId="{6356D549-ACFA-4820-9382-1F977EABA8DD}" srcOrd="2" destOrd="0" parTransId="{9F9DF0FC-2E80-4AD9-ACF0-4B9A6F345BD9}" sibTransId="{E70E94CD-0803-43D6-A6D8-60F605045E0B}"/>
    <dgm:cxn modelId="{743C003A-5DF5-4EDC-ACEE-F634BC81E693}" srcId="{F0E3B798-A2B3-457A-8442-8527EF1532A4}" destId="{436B9A03-7BDE-403E-86A8-038CEACB0B60}" srcOrd="4" destOrd="0" parTransId="{B7CC7D00-0052-464F-867D-2D94D22F21C4}" sibTransId="{BCCBF051-204B-477C-BE73-982F66F3448E}"/>
    <dgm:cxn modelId="{F4C4494E-B5F6-4849-AFA4-5A26BDD68C51}" type="presOf" srcId="{CC59C7A5-DC79-4D5F-8F04-B2FE57DAA1ED}" destId="{3596E454-3B31-4C56-8B60-0E27563921B4}" srcOrd="1" destOrd="0" presId="urn:microsoft.com/office/officeart/2005/8/layout/cycle2"/>
    <dgm:cxn modelId="{1F373A74-2042-456E-ABD8-C7C4309747A1}" srcId="{F0E3B798-A2B3-457A-8442-8527EF1532A4}" destId="{361A55E1-2518-44D8-A013-344AB0DBFAF3}" srcOrd="1" destOrd="0" parTransId="{BE951E06-F098-4087-B0B8-CC83B1759AA6}" sibTransId="{914219E6-A05F-4BF8-912B-7D294B71FAD5}"/>
    <dgm:cxn modelId="{4AAD3558-050B-4765-B4FB-883AC5ED2156}" type="presOf" srcId="{E70E94CD-0803-43D6-A6D8-60F605045E0B}" destId="{2E555784-618F-4FD2-A2C0-918FA33BC9FA}" srcOrd="0" destOrd="0" presId="urn:microsoft.com/office/officeart/2005/8/layout/cycle2"/>
    <dgm:cxn modelId="{1BB3A87A-1E30-4007-B3E9-C303CA59BC9D}" type="presOf" srcId="{511B838A-A8E8-4195-A6F5-2B818B8B4DA4}" destId="{C1D570D4-F9D6-4027-B917-18D2607591A8}" srcOrd="0" destOrd="0" presId="urn:microsoft.com/office/officeart/2005/8/layout/cycle2"/>
    <dgm:cxn modelId="{63570184-3557-46E6-B4E8-C50F0F027E4F}" srcId="{F0E3B798-A2B3-457A-8442-8527EF1532A4}" destId="{D40E737E-B033-45B7-8C6A-B8F79164A67C}" srcOrd="0" destOrd="0" parTransId="{DBE83CFD-BDC3-49E7-8168-C22D01FD99A2}" sibTransId="{18E6F3D1-A234-43CA-8EFF-C5CB0FC90671}"/>
    <dgm:cxn modelId="{87E4319A-A63E-42F2-A997-61F19A02CEDD}" type="presOf" srcId="{18E6F3D1-A234-43CA-8EFF-C5CB0FC90671}" destId="{54F0EDA0-2CBF-40CD-BCAF-F5A587213E9A}" srcOrd="0" destOrd="0" presId="urn:microsoft.com/office/officeart/2005/8/layout/cycle2"/>
    <dgm:cxn modelId="{AA44E09A-5A27-4FE9-A1DF-2A3C231C859E}" type="presOf" srcId="{C67EC327-1441-4C49-9E32-AF425E6DD11D}" destId="{B212796E-2222-48D4-9B42-D3E718552F6F}" srcOrd="1" destOrd="0" presId="urn:microsoft.com/office/officeart/2005/8/layout/cycle2"/>
    <dgm:cxn modelId="{8E25D8A2-74A3-4D2F-9055-1B0CECAAF138}" type="presOf" srcId="{DE9044DA-1635-4E06-B778-468669E1E046}" destId="{E58DC12B-9CE7-40D2-AA94-80C7DCA8CC3B}" srcOrd="0" destOrd="0" presId="urn:microsoft.com/office/officeart/2005/8/layout/cycle2"/>
    <dgm:cxn modelId="{A7B74CA8-4C95-4406-A9EF-FC3776953DFB}" type="presOf" srcId="{361A55E1-2518-44D8-A013-344AB0DBFAF3}" destId="{40BB953B-51E2-4D8F-B6E1-AFB79F9BA8B3}" srcOrd="0" destOrd="0" presId="urn:microsoft.com/office/officeart/2005/8/layout/cycle2"/>
    <dgm:cxn modelId="{7B1B92A8-0BD4-4B72-85DC-F821C8327747}" srcId="{F0E3B798-A2B3-457A-8442-8527EF1532A4}" destId="{DE9044DA-1635-4E06-B778-468669E1E046}" srcOrd="5" destOrd="0" parTransId="{1922B66B-E589-4B23-8FAC-38C68DCB55C5}" sibTransId="{C67EC327-1441-4C49-9E32-AF425E6DD11D}"/>
    <dgm:cxn modelId="{98CDD8AC-FBA8-472D-B6AF-60AD600D1287}" type="presOf" srcId="{914219E6-A05F-4BF8-912B-7D294B71FAD5}" destId="{017011D2-C38B-4E7A-95B1-FA342F709A25}" srcOrd="0" destOrd="0" presId="urn:microsoft.com/office/officeart/2005/8/layout/cycle2"/>
    <dgm:cxn modelId="{598694BE-D408-42D5-B0F4-60754C02ABAD}" type="presOf" srcId="{BCCBF051-204B-477C-BE73-982F66F3448E}" destId="{BCE4FFCB-68CE-48FC-9D9E-5738832FEA8A}" srcOrd="0" destOrd="0" presId="urn:microsoft.com/office/officeart/2005/8/layout/cycle2"/>
    <dgm:cxn modelId="{DAB798C3-2F42-4539-9426-2751AB731A19}" type="presOf" srcId="{914219E6-A05F-4BF8-912B-7D294B71FAD5}" destId="{E9784674-AB89-450B-AD25-F1C3285C81D0}" srcOrd="1" destOrd="0" presId="urn:microsoft.com/office/officeart/2005/8/layout/cycle2"/>
    <dgm:cxn modelId="{64CEC1C8-3E80-49C4-A52D-EBDC0B824178}" type="presOf" srcId="{D40E737E-B033-45B7-8C6A-B8F79164A67C}" destId="{FEC4165E-BB3C-4AC9-9BB1-CD1F48D4A6E6}" srcOrd="0" destOrd="0" presId="urn:microsoft.com/office/officeart/2005/8/layout/cycle2"/>
    <dgm:cxn modelId="{38A1B2CE-5A23-49C3-8BB9-2BB4ABE97AF1}" type="presOf" srcId="{F0E3B798-A2B3-457A-8442-8527EF1532A4}" destId="{0B905C3F-B51F-4A83-9CD4-DEED1BFA0117}" srcOrd="0" destOrd="0" presId="urn:microsoft.com/office/officeart/2005/8/layout/cycle2"/>
    <dgm:cxn modelId="{F90488D1-D943-430A-AE7B-8B538521B599}" type="presOf" srcId="{6356D549-ACFA-4820-9382-1F977EABA8DD}" destId="{6D640BC5-755B-45C7-A4B2-826F29464D36}" srcOrd="0" destOrd="0" presId="urn:microsoft.com/office/officeart/2005/8/layout/cycle2"/>
    <dgm:cxn modelId="{E5859DF7-EE1A-4864-B29D-CC26BE17CE94}" type="presOf" srcId="{C67EC327-1441-4C49-9E32-AF425E6DD11D}" destId="{FD0D840D-3CBD-4C9B-A41F-338B0F35A251}" srcOrd="0" destOrd="0" presId="urn:microsoft.com/office/officeart/2005/8/layout/cycle2"/>
    <dgm:cxn modelId="{A025E2FA-EFFC-4148-997C-A25C89F3513E}" type="presOf" srcId="{BCCBF051-204B-477C-BE73-982F66F3448E}" destId="{C7928747-72FD-4C2B-B8AE-1F436B6D476F}" srcOrd="1" destOrd="0" presId="urn:microsoft.com/office/officeart/2005/8/layout/cycle2"/>
    <dgm:cxn modelId="{23CAA2FC-FB64-418E-9F46-39605738BB44}" srcId="{F0E3B798-A2B3-457A-8442-8527EF1532A4}" destId="{511B838A-A8E8-4195-A6F5-2B818B8B4DA4}" srcOrd="3" destOrd="0" parTransId="{27B6025F-2D5C-4393-951C-2E834C512DB6}" sibTransId="{CC59C7A5-DC79-4D5F-8F04-B2FE57DAA1ED}"/>
    <dgm:cxn modelId="{8B55D9FE-5CA2-41BA-8537-1A9E73718DFB}" type="presOf" srcId="{E70E94CD-0803-43D6-A6D8-60F605045E0B}" destId="{65FC3338-0A97-4780-97FD-7587FD1443B1}" srcOrd="1" destOrd="0" presId="urn:microsoft.com/office/officeart/2005/8/layout/cycle2"/>
    <dgm:cxn modelId="{E56CE4A3-DAE2-4863-8304-2AF756D4A041}" type="presParOf" srcId="{0B905C3F-B51F-4A83-9CD4-DEED1BFA0117}" destId="{FEC4165E-BB3C-4AC9-9BB1-CD1F48D4A6E6}" srcOrd="0" destOrd="0" presId="urn:microsoft.com/office/officeart/2005/8/layout/cycle2"/>
    <dgm:cxn modelId="{6DC911E5-6634-4811-9CD5-00E310F526D5}" type="presParOf" srcId="{0B905C3F-B51F-4A83-9CD4-DEED1BFA0117}" destId="{54F0EDA0-2CBF-40CD-BCAF-F5A587213E9A}" srcOrd="1" destOrd="0" presId="urn:microsoft.com/office/officeart/2005/8/layout/cycle2"/>
    <dgm:cxn modelId="{682AAF7D-9142-435C-8E05-00CBF0B0602B}" type="presParOf" srcId="{54F0EDA0-2CBF-40CD-BCAF-F5A587213E9A}" destId="{851B038D-32D3-4761-841F-605A4BD412AD}" srcOrd="0" destOrd="0" presId="urn:microsoft.com/office/officeart/2005/8/layout/cycle2"/>
    <dgm:cxn modelId="{C78766F7-18AE-4B7E-AE51-2D649B160F9E}" type="presParOf" srcId="{0B905C3F-B51F-4A83-9CD4-DEED1BFA0117}" destId="{40BB953B-51E2-4D8F-B6E1-AFB79F9BA8B3}" srcOrd="2" destOrd="0" presId="urn:microsoft.com/office/officeart/2005/8/layout/cycle2"/>
    <dgm:cxn modelId="{2C8BCC33-B704-4C5E-954F-1F2726559161}" type="presParOf" srcId="{0B905C3F-B51F-4A83-9CD4-DEED1BFA0117}" destId="{017011D2-C38B-4E7A-95B1-FA342F709A25}" srcOrd="3" destOrd="0" presId="urn:microsoft.com/office/officeart/2005/8/layout/cycle2"/>
    <dgm:cxn modelId="{9C0CD84C-930C-4251-A359-62B6586B3DB5}" type="presParOf" srcId="{017011D2-C38B-4E7A-95B1-FA342F709A25}" destId="{E9784674-AB89-450B-AD25-F1C3285C81D0}" srcOrd="0" destOrd="0" presId="urn:microsoft.com/office/officeart/2005/8/layout/cycle2"/>
    <dgm:cxn modelId="{A227C954-B9D3-4A90-8770-70A949E4C333}" type="presParOf" srcId="{0B905C3F-B51F-4A83-9CD4-DEED1BFA0117}" destId="{6D640BC5-755B-45C7-A4B2-826F29464D36}" srcOrd="4" destOrd="0" presId="urn:microsoft.com/office/officeart/2005/8/layout/cycle2"/>
    <dgm:cxn modelId="{07CB4413-8AB5-4588-8C11-976E1967193E}" type="presParOf" srcId="{0B905C3F-B51F-4A83-9CD4-DEED1BFA0117}" destId="{2E555784-618F-4FD2-A2C0-918FA33BC9FA}" srcOrd="5" destOrd="0" presId="urn:microsoft.com/office/officeart/2005/8/layout/cycle2"/>
    <dgm:cxn modelId="{385E4E55-51C3-479B-B3A0-5D3FA46FD881}" type="presParOf" srcId="{2E555784-618F-4FD2-A2C0-918FA33BC9FA}" destId="{65FC3338-0A97-4780-97FD-7587FD1443B1}" srcOrd="0" destOrd="0" presId="urn:microsoft.com/office/officeart/2005/8/layout/cycle2"/>
    <dgm:cxn modelId="{D7318258-B421-4582-907C-F49128327750}" type="presParOf" srcId="{0B905C3F-B51F-4A83-9CD4-DEED1BFA0117}" destId="{C1D570D4-F9D6-4027-B917-18D2607591A8}" srcOrd="6" destOrd="0" presId="urn:microsoft.com/office/officeart/2005/8/layout/cycle2"/>
    <dgm:cxn modelId="{0259CCC2-7C79-42AF-BEB4-A9BC89C805B8}" type="presParOf" srcId="{0B905C3F-B51F-4A83-9CD4-DEED1BFA0117}" destId="{E1B78C2B-38A3-46F5-AB8B-9FBE2896FBDE}" srcOrd="7" destOrd="0" presId="urn:microsoft.com/office/officeart/2005/8/layout/cycle2"/>
    <dgm:cxn modelId="{7E4785C9-5D20-4A2C-BE89-8C942C60A6E2}" type="presParOf" srcId="{E1B78C2B-38A3-46F5-AB8B-9FBE2896FBDE}" destId="{3596E454-3B31-4C56-8B60-0E27563921B4}" srcOrd="0" destOrd="0" presId="urn:microsoft.com/office/officeart/2005/8/layout/cycle2"/>
    <dgm:cxn modelId="{11D26D45-0CD1-4F22-ABE5-36DDA34D03A3}" type="presParOf" srcId="{0B905C3F-B51F-4A83-9CD4-DEED1BFA0117}" destId="{82124BFA-67CE-4739-A217-DE70A4F48863}" srcOrd="8" destOrd="0" presId="urn:microsoft.com/office/officeart/2005/8/layout/cycle2"/>
    <dgm:cxn modelId="{14F27BDB-782A-4336-9123-977D042D678E}" type="presParOf" srcId="{0B905C3F-B51F-4A83-9CD4-DEED1BFA0117}" destId="{BCE4FFCB-68CE-48FC-9D9E-5738832FEA8A}" srcOrd="9" destOrd="0" presId="urn:microsoft.com/office/officeart/2005/8/layout/cycle2"/>
    <dgm:cxn modelId="{AD8995F8-D846-4DD5-8500-89625DB7096B}" type="presParOf" srcId="{BCE4FFCB-68CE-48FC-9D9E-5738832FEA8A}" destId="{C7928747-72FD-4C2B-B8AE-1F436B6D476F}" srcOrd="0" destOrd="0" presId="urn:microsoft.com/office/officeart/2005/8/layout/cycle2"/>
    <dgm:cxn modelId="{D54FFB92-4603-4627-AE16-EC2F00DA536E}" type="presParOf" srcId="{0B905C3F-B51F-4A83-9CD4-DEED1BFA0117}" destId="{E58DC12B-9CE7-40D2-AA94-80C7DCA8CC3B}" srcOrd="10" destOrd="0" presId="urn:microsoft.com/office/officeart/2005/8/layout/cycle2"/>
    <dgm:cxn modelId="{08E21E16-85C2-4BB1-9B5C-553EEE0B8B00}" type="presParOf" srcId="{0B905C3F-B51F-4A83-9CD4-DEED1BFA0117}" destId="{FD0D840D-3CBD-4C9B-A41F-338B0F35A251}" srcOrd="11" destOrd="0" presId="urn:microsoft.com/office/officeart/2005/8/layout/cycle2"/>
    <dgm:cxn modelId="{9FADDCEA-99A3-4770-B82D-C142C83C5041}" type="presParOf" srcId="{FD0D840D-3CBD-4C9B-A41F-338B0F35A251}" destId="{B212796E-2222-48D4-9B42-D3E718552F6F}"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A88CF-2FB3-4472-B9A1-713A37378267}"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s-DO"/>
        </a:p>
      </dgm:t>
    </dgm:pt>
    <dgm:pt modelId="{1FF80AD6-2751-4425-8CE3-0C8D0CE076CD}">
      <dgm:prSet phldrT="[Texto]" custT="1"/>
      <dgm:spPr/>
      <dgm:t>
        <a:bodyPr/>
        <a:lstStyle/>
        <a:p>
          <a:r>
            <a:rPr lang="es-DO" sz="3200" b="1" dirty="0">
              <a:latin typeface="Century Gothic" panose="020B0502020202020204" pitchFamily="34" charset="0"/>
            </a:rPr>
            <a:t>1er. Nivel</a:t>
          </a:r>
        </a:p>
      </dgm:t>
    </dgm:pt>
    <dgm:pt modelId="{FE115C9C-8E75-4294-9FD7-0613FFC74A43}" type="parTrans" cxnId="{7C402916-77CC-4678-B0CA-CC77694283E2}">
      <dgm:prSet/>
      <dgm:spPr/>
      <dgm:t>
        <a:bodyPr/>
        <a:lstStyle/>
        <a:p>
          <a:endParaRPr lang="es-DO"/>
        </a:p>
      </dgm:t>
    </dgm:pt>
    <dgm:pt modelId="{5D8D0CD9-20A8-4EB4-A5D2-CF57A984E02A}" type="sibTrans" cxnId="{7C402916-77CC-4678-B0CA-CC77694283E2}">
      <dgm:prSet/>
      <dgm:spPr/>
      <dgm:t>
        <a:bodyPr/>
        <a:lstStyle/>
        <a:p>
          <a:endParaRPr lang="es-DO"/>
        </a:p>
      </dgm:t>
    </dgm:pt>
    <dgm:pt modelId="{3D8B6573-B8F2-4ABB-AB68-036FAC4C997D}">
      <dgm:prSet phldrT="[Texto]" custT="1"/>
      <dgm:spPr/>
      <dgm:t>
        <a:bodyPr/>
        <a:lstStyle/>
        <a:p>
          <a:r>
            <a:rPr lang="es-DO" sz="3100" b="1" dirty="0">
              <a:latin typeface="Century Gothic" panose="020B0502020202020204" pitchFamily="34" charset="0"/>
            </a:rPr>
            <a:t>Gestión de Operaciones </a:t>
          </a:r>
        </a:p>
      </dgm:t>
    </dgm:pt>
    <dgm:pt modelId="{3089F9FF-7388-4B03-ABCE-0E4CBEE68F78}" type="parTrans" cxnId="{6AB01DC0-B800-471C-88C0-40772EFD3249}">
      <dgm:prSet/>
      <dgm:spPr/>
      <dgm:t>
        <a:bodyPr/>
        <a:lstStyle/>
        <a:p>
          <a:endParaRPr lang="es-DO"/>
        </a:p>
      </dgm:t>
    </dgm:pt>
    <dgm:pt modelId="{AC68F278-2791-44C4-8CEE-35A74A7023A7}" type="sibTrans" cxnId="{6AB01DC0-B800-471C-88C0-40772EFD3249}">
      <dgm:prSet/>
      <dgm:spPr/>
      <dgm:t>
        <a:bodyPr/>
        <a:lstStyle/>
        <a:p>
          <a:endParaRPr lang="es-DO"/>
        </a:p>
      </dgm:t>
    </dgm:pt>
    <dgm:pt modelId="{56664DBC-846C-4649-AE2B-99C8C63D16A1}">
      <dgm:prSet phldrT="[Texto]" custT="1"/>
      <dgm:spPr/>
      <dgm:t>
        <a:bodyPr/>
        <a:lstStyle/>
        <a:p>
          <a:r>
            <a:rPr lang="es-DO" sz="3200" b="1" dirty="0">
              <a:latin typeface="Century Gothic" panose="020B0502020202020204" pitchFamily="34" charset="0"/>
            </a:rPr>
            <a:t>2do. Nivel</a:t>
          </a:r>
        </a:p>
      </dgm:t>
    </dgm:pt>
    <dgm:pt modelId="{EFA40E36-4DAD-4FDA-80B6-12A55748E260}" type="parTrans" cxnId="{2EFCAF6D-192B-45C5-BE4E-B36E6F99E4A1}">
      <dgm:prSet/>
      <dgm:spPr/>
      <dgm:t>
        <a:bodyPr/>
        <a:lstStyle/>
        <a:p>
          <a:endParaRPr lang="es-DO"/>
        </a:p>
      </dgm:t>
    </dgm:pt>
    <dgm:pt modelId="{D6ECECD8-C607-4809-A085-4A387A0535CD}" type="sibTrans" cxnId="{2EFCAF6D-192B-45C5-BE4E-B36E6F99E4A1}">
      <dgm:prSet/>
      <dgm:spPr/>
      <dgm:t>
        <a:bodyPr/>
        <a:lstStyle/>
        <a:p>
          <a:endParaRPr lang="es-DO"/>
        </a:p>
      </dgm:t>
    </dgm:pt>
    <dgm:pt modelId="{DA9383E0-909E-4CB3-AA7C-FA585B05F3FC}">
      <dgm:prSet phldrT="[Texto]"/>
      <dgm:spPr/>
      <dgm:t>
        <a:bodyPr/>
        <a:lstStyle/>
        <a:p>
          <a:r>
            <a:rPr lang="es-DO" b="1" dirty="0">
              <a:latin typeface="Century Gothic" panose="020B0502020202020204" pitchFamily="34" charset="0"/>
            </a:rPr>
            <a:t>Gestión de Riesgos</a:t>
          </a:r>
        </a:p>
      </dgm:t>
    </dgm:pt>
    <dgm:pt modelId="{F4509906-13A3-4364-9D49-93454CC8FC52}" type="parTrans" cxnId="{3E6D0AE1-27EF-41C0-B619-D0C9FE9B4FB2}">
      <dgm:prSet/>
      <dgm:spPr/>
      <dgm:t>
        <a:bodyPr/>
        <a:lstStyle/>
        <a:p>
          <a:endParaRPr lang="es-DO"/>
        </a:p>
      </dgm:t>
    </dgm:pt>
    <dgm:pt modelId="{2CA7CC5D-26E2-46D8-BF4D-010179F0684D}" type="sibTrans" cxnId="{3E6D0AE1-27EF-41C0-B619-D0C9FE9B4FB2}">
      <dgm:prSet/>
      <dgm:spPr/>
      <dgm:t>
        <a:bodyPr/>
        <a:lstStyle/>
        <a:p>
          <a:endParaRPr lang="es-DO"/>
        </a:p>
      </dgm:t>
    </dgm:pt>
    <dgm:pt modelId="{26FE1C9F-3C1D-4BBF-B48C-AD705756E8D0}">
      <dgm:prSet phldrT="[Texto]" custT="1"/>
      <dgm:spPr/>
      <dgm:t>
        <a:bodyPr/>
        <a:lstStyle/>
        <a:p>
          <a:r>
            <a:rPr lang="es-DO" sz="3100" b="1" dirty="0">
              <a:latin typeface="Century Gothic" panose="020B0502020202020204" pitchFamily="34" charset="0"/>
            </a:rPr>
            <a:t>Auditoría </a:t>
          </a:r>
        </a:p>
        <a:p>
          <a:r>
            <a:rPr lang="es-DO" sz="3100" b="1" dirty="0">
              <a:latin typeface="Century Gothic" panose="020B0502020202020204" pitchFamily="34" charset="0"/>
            </a:rPr>
            <a:t>Interna</a:t>
          </a:r>
        </a:p>
      </dgm:t>
    </dgm:pt>
    <dgm:pt modelId="{9A2B36F0-FDD3-4153-AE62-09452D2BEE4F}" type="parTrans" cxnId="{A7232418-3C9D-4264-898C-BB9E1D24D83B}">
      <dgm:prSet/>
      <dgm:spPr/>
      <dgm:t>
        <a:bodyPr/>
        <a:lstStyle/>
        <a:p>
          <a:endParaRPr lang="es-DO"/>
        </a:p>
      </dgm:t>
    </dgm:pt>
    <dgm:pt modelId="{060F13FE-E9D5-45FE-A2BB-B2DBD5ADD77D}" type="sibTrans" cxnId="{A7232418-3C9D-4264-898C-BB9E1D24D83B}">
      <dgm:prSet/>
      <dgm:spPr/>
      <dgm:t>
        <a:bodyPr/>
        <a:lstStyle/>
        <a:p>
          <a:endParaRPr lang="es-DO"/>
        </a:p>
      </dgm:t>
    </dgm:pt>
    <dgm:pt modelId="{E23D7C71-74A0-4D76-832A-1BE0A78B54ED}">
      <dgm:prSet/>
      <dgm:spPr/>
      <dgm:t>
        <a:bodyPr/>
        <a:lstStyle/>
        <a:p>
          <a:r>
            <a:rPr lang="es-DO" b="1" dirty="0">
              <a:latin typeface="Century Gothic" panose="020B0502020202020204" pitchFamily="34" charset="0"/>
            </a:rPr>
            <a:t>Cumplimiento</a:t>
          </a:r>
        </a:p>
      </dgm:t>
    </dgm:pt>
    <dgm:pt modelId="{8E84A031-1F20-4EA0-9175-7E15A60BEB61}" type="parTrans" cxnId="{C9EB79F7-E5E2-4F70-8218-90B617818DED}">
      <dgm:prSet/>
      <dgm:spPr/>
      <dgm:t>
        <a:bodyPr/>
        <a:lstStyle/>
        <a:p>
          <a:endParaRPr lang="es-DO"/>
        </a:p>
      </dgm:t>
    </dgm:pt>
    <dgm:pt modelId="{3EF36367-FD06-4EA2-8291-347662861348}" type="sibTrans" cxnId="{C9EB79F7-E5E2-4F70-8218-90B617818DED}">
      <dgm:prSet/>
      <dgm:spPr/>
      <dgm:t>
        <a:bodyPr/>
        <a:lstStyle/>
        <a:p>
          <a:endParaRPr lang="es-DO"/>
        </a:p>
      </dgm:t>
    </dgm:pt>
    <dgm:pt modelId="{3CD5BAAE-EB98-4D12-85DA-A120465592B2}">
      <dgm:prSet phldrT="[Texto]" custT="1"/>
      <dgm:spPr/>
      <dgm:t>
        <a:bodyPr/>
        <a:lstStyle/>
        <a:p>
          <a:r>
            <a:rPr lang="es-DO" sz="3200" b="1" dirty="0">
              <a:latin typeface="Century Gothic" panose="020B0502020202020204" pitchFamily="34" charset="0"/>
            </a:rPr>
            <a:t>3er nivel</a:t>
          </a:r>
        </a:p>
      </dgm:t>
    </dgm:pt>
    <dgm:pt modelId="{CDD2A5F3-32FD-4142-8857-2A839D60DFEB}" type="sibTrans" cxnId="{F6D71425-B7C2-408A-888E-9EA66997484B}">
      <dgm:prSet/>
      <dgm:spPr/>
      <dgm:t>
        <a:bodyPr/>
        <a:lstStyle/>
        <a:p>
          <a:endParaRPr lang="es-DO"/>
        </a:p>
      </dgm:t>
    </dgm:pt>
    <dgm:pt modelId="{999ADC64-A439-46C0-B658-8B29CF0441E6}" type="parTrans" cxnId="{F6D71425-B7C2-408A-888E-9EA66997484B}">
      <dgm:prSet/>
      <dgm:spPr/>
      <dgm:t>
        <a:bodyPr/>
        <a:lstStyle/>
        <a:p>
          <a:endParaRPr lang="es-DO"/>
        </a:p>
      </dgm:t>
    </dgm:pt>
    <dgm:pt modelId="{D4804FEC-6D16-4891-8F6D-6A1B8ACF7208}">
      <dgm:prSet/>
      <dgm:spPr/>
      <dgm:t>
        <a:bodyPr/>
        <a:lstStyle/>
        <a:p>
          <a:r>
            <a:rPr lang="es-DO" b="1" dirty="0">
              <a:latin typeface="Century Gothic" panose="020B0502020202020204" pitchFamily="34" charset="0"/>
            </a:rPr>
            <a:t>Análisis Financiero</a:t>
          </a:r>
        </a:p>
      </dgm:t>
    </dgm:pt>
    <dgm:pt modelId="{59A32048-C706-4FEC-AB35-67EF61DB891E}" type="sibTrans" cxnId="{A709D1FB-0400-46E6-BCE9-733C050EDDA0}">
      <dgm:prSet/>
      <dgm:spPr/>
      <dgm:t>
        <a:bodyPr/>
        <a:lstStyle/>
        <a:p>
          <a:endParaRPr lang="es-DO"/>
        </a:p>
      </dgm:t>
    </dgm:pt>
    <dgm:pt modelId="{0FFF78FD-4959-41B7-9CB5-DACC589DF44D}" type="parTrans" cxnId="{A709D1FB-0400-46E6-BCE9-733C050EDDA0}">
      <dgm:prSet/>
      <dgm:spPr/>
      <dgm:t>
        <a:bodyPr/>
        <a:lstStyle/>
        <a:p>
          <a:endParaRPr lang="es-DO"/>
        </a:p>
      </dgm:t>
    </dgm:pt>
    <dgm:pt modelId="{01676D87-C4BC-4B6E-B44E-16D1D0FAE3F7}" type="pres">
      <dgm:prSet presAssocID="{10FA88CF-2FB3-4472-B9A1-713A37378267}" presName="theList" presStyleCnt="0">
        <dgm:presLayoutVars>
          <dgm:dir/>
          <dgm:animLvl val="lvl"/>
          <dgm:resizeHandles val="exact"/>
        </dgm:presLayoutVars>
      </dgm:prSet>
      <dgm:spPr/>
    </dgm:pt>
    <dgm:pt modelId="{B4DE5FEA-6E74-4CC9-B38A-7C5B9A821F94}" type="pres">
      <dgm:prSet presAssocID="{1FF80AD6-2751-4425-8CE3-0C8D0CE076CD}" presName="compNode" presStyleCnt="0"/>
      <dgm:spPr/>
    </dgm:pt>
    <dgm:pt modelId="{F61A5D1A-7DCE-4F85-9E62-2F87A53C37D9}" type="pres">
      <dgm:prSet presAssocID="{1FF80AD6-2751-4425-8CE3-0C8D0CE076CD}" presName="aNode" presStyleLbl="bgShp" presStyleIdx="0" presStyleCnt="3" custLinFactNeighborX="3900" custLinFactNeighborY="1250"/>
      <dgm:spPr/>
    </dgm:pt>
    <dgm:pt modelId="{FECBB112-BA28-4364-BA21-C4DE772BCEB8}" type="pres">
      <dgm:prSet presAssocID="{1FF80AD6-2751-4425-8CE3-0C8D0CE076CD}" presName="textNode" presStyleLbl="bgShp" presStyleIdx="0" presStyleCnt="3"/>
      <dgm:spPr/>
    </dgm:pt>
    <dgm:pt modelId="{DFF875C8-674C-481B-84BB-08A921DDE124}" type="pres">
      <dgm:prSet presAssocID="{1FF80AD6-2751-4425-8CE3-0C8D0CE076CD}" presName="compChildNode" presStyleCnt="0"/>
      <dgm:spPr/>
    </dgm:pt>
    <dgm:pt modelId="{4B962526-0F84-40EB-AAEB-FEF15782D08F}" type="pres">
      <dgm:prSet presAssocID="{1FF80AD6-2751-4425-8CE3-0C8D0CE076CD}" presName="theInnerList" presStyleCnt="0"/>
      <dgm:spPr/>
    </dgm:pt>
    <dgm:pt modelId="{EB45A426-38DF-4101-8133-A728C6A90372}" type="pres">
      <dgm:prSet presAssocID="{3D8B6573-B8F2-4ABB-AB68-036FAC4C997D}" presName="childNode" presStyleLbl="node1" presStyleIdx="0" presStyleCnt="5">
        <dgm:presLayoutVars>
          <dgm:bulletEnabled val="1"/>
        </dgm:presLayoutVars>
      </dgm:prSet>
      <dgm:spPr/>
    </dgm:pt>
    <dgm:pt modelId="{E4FCB44E-591B-4679-BEAB-D80EB2DC3F58}" type="pres">
      <dgm:prSet presAssocID="{1FF80AD6-2751-4425-8CE3-0C8D0CE076CD}" presName="aSpace" presStyleCnt="0"/>
      <dgm:spPr/>
    </dgm:pt>
    <dgm:pt modelId="{B9D639EB-463F-4DA9-B7AD-31E62A323AC3}" type="pres">
      <dgm:prSet presAssocID="{56664DBC-846C-4649-AE2B-99C8C63D16A1}" presName="compNode" presStyleCnt="0"/>
      <dgm:spPr/>
    </dgm:pt>
    <dgm:pt modelId="{B7E10705-245C-4587-A13A-93EDE16156CE}" type="pres">
      <dgm:prSet presAssocID="{56664DBC-846C-4649-AE2B-99C8C63D16A1}" presName="aNode" presStyleLbl="bgShp" presStyleIdx="1" presStyleCnt="3"/>
      <dgm:spPr/>
    </dgm:pt>
    <dgm:pt modelId="{58AB17BC-7429-4E30-B9B6-62D5AE181C01}" type="pres">
      <dgm:prSet presAssocID="{56664DBC-846C-4649-AE2B-99C8C63D16A1}" presName="textNode" presStyleLbl="bgShp" presStyleIdx="1" presStyleCnt="3"/>
      <dgm:spPr/>
    </dgm:pt>
    <dgm:pt modelId="{94643892-A55D-4F78-ABA1-DBCCD7B61545}" type="pres">
      <dgm:prSet presAssocID="{56664DBC-846C-4649-AE2B-99C8C63D16A1}" presName="compChildNode" presStyleCnt="0"/>
      <dgm:spPr/>
    </dgm:pt>
    <dgm:pt modelId="{CB54ED10-72BC-4D36-B801-0CD939359872}" type="pres">
      <dgm:prSet presAssocID="{56664DBC-846C-4649-AE2B-99C8C63D16A1}" presName="theInnerList" presStyleCnt="0"/>
      <dgm:spPr/>
    </dgm:pt>
    <dgm:pt modelId="{AE8B74FA-1974-48D8-AF4B-FF77DF963439}" type="pres">
      <dgm:prSet presAssocID="{DA9383E0-909E-4CB3-AA7C-FA585B05F3FC}" presName="childNode" presStyleLbl="node1" presStyleIdx="1" presStyleCnt="5">
        <dgm:presLayoutVars>
          <dgm:bulletEnabled val="1"/>
        </dgm:presLayoutVars>
      </dgm:prSet>
      <dgm:spPr/>
    </dgm:pt>
    <dgm:pt modelId="{E69A4807-3978-4273-9869-E3ABC3DD09F7}" type="pres">
      <dgm:prSet presAssocID="{DA9383E0-909E-4CB3-AA7C-FA585B05F3FC}" presName="aSpace2" presStyleCnt="0"/>
      <dgm:spPr/>
    </dgm:pt>
    <dgm:pt modelId="{897E2198-3EDD-497D-A892-1342907DFE91}" type="pres">
      <dgm:prSet presAssocID="{E23D7C71-74A0-4D76-832A-1BE0A78B54ED}" presName="childNode" presStyleLbl="node1" presStyleIdx="2" presStyleCnt="5">
        <dgm:presLayoutVars>
          <dgm:bulletEnabled val="1"/>
        </dgm:presLayoutVars>
      </dgm:prSet>
      <dgm:spPr/>
    </dgm:pt>
    <dgm:pt modelId="{7225AA22-F7F5-495F-B533-5CE82B4FFBC9}" type="pres">
      <dgm:prSet presAssocID="{E23D7C71-74A0-4D76-832A-1BE0A78B54ED}" presName="aSpace2" presStyleCnt="0"/>
      <dgm:spPr/>
    </dgm:pt>
    <dgm:pt modelId="{1A46F041-302C-4236-A57B-B04BE32F6135}" type="pres">
      <dgm:prSet presAssocID="{D4804FEC-6D16-4891-8F6D-6A1B8ACF7208}" presName="childNode" presStyleLbl="node1" presStyleIdx="3" presStyleCnt="5">
        <dgm:presLayoutVars>
          <dgm:bulletEnabled val="1"/>
        </dgm:presLayoutVars>
      </dgm:prSet>
      <dgm:spPr/>
    </dgm:pt>
    <dgm:pt modelId="{BAF38E5A-129B-43FE-9652-C27D441A52DB}" type="pres">
      <dgm:prSet presAssocID="{56664DBC-846C-4649-AE2B-99C8C63D16A1}" presName="aSpace" presStyleCnt="0"/>
      <dgm:spPr/>
    </dgm:pt>
    <dgm:pt modelId="{0440A3D2-D3CF-4B6F-9535-793E00B338C8}" type="pres">
      <dgm:prSet presAssocID="{3CD5BAAE-EB98-4D12-85DA-A120465592B2}" presName="compNode" presStyleCnt="0"/>
      <dgm:spPr/>
    </dgm:pt>
    <dgm:pt modelId="{93055A36-923A-45F3-892A-5D2D30E10E1B}" type="pres">
      <dgm:prSet presAssocID="{3CD5BAAE-EB98-4D12-85DA-A120465592B2}" presName="aNode" presStyleLbl="bgShp" presStyleIdx="2" presStyleCnt="3"/>
      <dgm:spPr/>
    </dgm:pt>
    <dgm:pt modelId="{4A753A57-22A2-4B86-8C06-2A760991D4AE}" type="pres">
      <dgm:prSet presAssocID="{3CD5BAAE-EB98-4D12-85DA-A120465592B2}" presName="textNode" presStyleLbl="bgShp" presStyleIdx="2" presStyleCnt="3"/>
      <dgm:spPr/>
    </dgm:pt>
    <dgm:pt modelId="{11A2826B-A031-4E7E-A669-FFD026BAC9E2}" type="pres">
      <dgm:prSet presAssocID="{3CD5BAAE-EB98-4D12-85DA-A120465592B2}" presName="compChildNode" presStyleCnt="0"/>
      <dgm:spPr/>
    </dgm:pt>
    <dgm:pt modelId="{EA818555-77DD-4376-9546-70AA9957068C}" type="pres">
      <dgm:prSet presAssocID="{3CD5BAAE-EB98-4D12-85DA-A120465592B2}" presName="theInnerList" presStyleCnt="0"/>
      <dgm:spPr/>
    </dgm:pt>
    <dgm:pt modelId="{9BE58191-930F-46C9-9099-5E702446D290}" type="pres">
      <dgm:prSet presAssocID="{26FE1C9F-3C1D-4BBF-B48C-AD705756E8D0}" presName="childNode" presStyleLbl="node1" presStyleIdx="4" presStyleCnt="5">
        <dgm:presLayoutVars>
          <dgm:bulletEnabled val="1"/>
        </dgm:presLayoutVars>
      </dgm:prSet>
      <dgm:spPr/>
    </dgm:pt>
  </dgm:ptLst>
  <dgm:cxnLst>
    <dgm:cxn modelId="{07C37807-57A4-453C-B616-68CE3051CD38}" type="presOf" srcId="{D4804FEC-6D16-4891-8F6D-6A1B8ACF7208}" destId="{1A46F041-302C-4236-A57B-B04BE32F6135}" srcOrd="0" destOrd="0" presId="urn:microsoft.com/office/officeart/2005/8/layout/lProcess2"/>
    <dgm:cxn modelId="{899B6908-2685-4CB5-8753-DA2D9C6190DF}" type="presOf" srcId="{DA9383E0-909E-4CB3-AA7C-FA585B05F3FC}" destId="{AE8B74FA-1974-48D8-AF4B-FF77DF963439}" srcOrd="0" destOrd="0" presId="urn:microsoft.com/office/officeart/2005/8/layout/lProcess2"/>
    <dgm:cxn modelId="{949BDD0E-4DCD-44DF-8D8F-A361FCE3F232}" type="presOf" srcId="{56664DBC-846C-4649-AE2B-99C8C63D16A1}" destId="{58AB17BC-7429-4E30-B9B6-62D5AE181C01}" srcOrd="1" destOrd="0" presId="urn:microsoft.com/office/officeart/2005/8/layout/lProcess2"/>
    <dgm:cxn modelId="{7C402916-77CC-4678-B0CA-CC77694283E2}" srcId="{10FA88CF-2FB3-4472-B9A1-713A37378267}" destId="{1FF80AD6-2751-4425-8CE3-0C8D0CE076CD}" srcOrd="0" destOrd="0" parTransId="{FE115C9C-8E75-4294-9FD7-0613FFC74A43}" sibTransId="{5D8D0CD9-20A8-4EB4-A5D2-CF57A984E02A}"/>
    <dgm:cxn modelId="{A7232418-3C9D-4264-898C-BB9E1D24D83B}" srcId="{3CD5BAAE-EB98-4D12-85DA-A120465592B2}" destId="{26FE1C9F-3C1D-4BBF-B48C-AD705756E8D0}" srcOrd="0" destOrd="0" parTransId="{9A2B36F0-FDD3-4153-AE62-09452D2BEE4F}" sibTransId="{060F13FE-E9D5-45FE-A2BB-B2DBD5ADD77D}"/>
    <dgm:cxn modelId="{F6D71425-B7C2-408A-888E-9EA66997484B}" srcId="{10FA88CF-2FB3-4472-B9A1-713A37378267}" destId="{3CD5BAAE-EB98-4D12-85DA-A120465592B2}" srcOrd="2" destOrd="0" parTransId="{999ADC64-A439-46C0-B658-8B29CF0441E6}" sibTransId="{CDD2A5F3-32FD-4142-8857-2A839D60DFEB}"/>
    <dgm:cxn modelId="{30FF102A-74F3-4562-A85D-E546C765F649}" type="presOf" srcId="{E23D7C71-74A0-4D76-832A-1BE0A78B54ED}" destId="{897E2198-3EDD-497D-A892-1342907DFE91}" srcOrd="0" destOrd="0" presId="urn:microsoft.com/office/officeart/2005/8/layout/lProcess2"/>
    <dgm:cxn modelId="{DE123C3F-20E7-4DEF-895B-8BCFCE70B475}" type="presOf" srcId="{1FF80AD6-2751-4425-8CE3-0C8D0CE076CD}" destId="{F61A5D1A-7DCE-4F85-9E62-2F87A53C37D9}" srcOrd="0" destOrd="0" presId="urn:microsoft.com/office/officeart/2005/8/layout/lProcess2"/>
    <dgm:cxn modelId="{FDE71561-D671-462F-B7CC-0D38B7220CA3}" type="presOf" srcId="{3D8B6573-B8F2-4ABB-AB68-036FAC4C997D}" destId="{EB45A426-38DF-4101-8133-A728C6A90372}" srcOrd="0" destOrd="0" presId="urn:microsoft.com/office/officeart/2005/8/layout/lProcess2"/>
    <dgm:cxn modelId="{0347C964-D3B9-43B0-BB79-AC6964530888}" type="presOf" srcId="{10FA88CF-2FB3-4472-B9A1-713A37378267}" destId="{01676D87-C4BC-4B6E-B44E-16D1D0FAE3F7}" srcOrd="0" destOrd="0" presId="urn:microsoft.com/office/officeart/2005/8/layout/lProcess2"/>
    <dgm:cxn modelId="{2EFCAF6D-192B-45C5-BE4E-B36E6F99E4A1}" srcId="{10FA88CF-2FB3-4472-B9A1-713A37378267}" destId="{56664DBC-846C-4649-AE2B-99C8C63D16A1}" srcOrd="1" destOrd="0" parTransId="{EFA40E36-4DAD-4FDA-80B6-12A55748E260}" sibTransId="{D6ECECD8-C607-4809-A085-4A387A0535CD}"/>
    <dgm:cxn modelId="{DC26E68D-565F-4E2A-BB23-4851D848698F}" type="presOf" srcId="{1FF80AD6-2751-4425-8CE3-0C8D0CE076CD}" destId="{FECBB112-BA28-4364-BA21-C4DE772BCEB8}" srcOrd="1" destOrd="0" presId="urn:microsoft.com/office/officeart/2005/8/layout/lProcess2"/>
    <dgm:cxn modelId="{BD164896-FE8C-4E86-9B5D-0987C8646CDA}" type="presOf" srcId="{3CD5BAAE-EB98-4D12-85DA-A120465592B2}" destId="{4A753A57-22A2-4B86-8C06-2A760991D4AE}" srcOrd="1" destOrd="0" presId="urn:microsoft.com/office/officeart/2005/8/layout/lProcess2"/>
    <dgm:cxn modelId="{0266AABE-03F1-4D65-86D9-F37779678567}" type="presOf" srcId="{3CD5BAAE-EB98-4D12-85DA-A120465592B2}" destId="{93055A36-923A-45F3-892A-5D2D30E10E1B}" srcOrd="0" destOrd="0" presId="urn:microsoft.com/office/officeart/2005/8/layout/lProcess2"/>
    <dgm:cxn modelId="{6AB01DC0-B800-471C-88C0-40772EFD3249}" srcId="{1FF80AD6-2751-4425-8CE3-0C8D0CE076CD}" destId="{3D8B6573-B8F2-4ABB-AB68-036FAC4C997D}" srcOrd="0" destOrd="0" parTransId="{3089F9FF-7388-4B03-ABCE-0E4CBEE68F78}" sibTransId="{AC68F278-2791-44C4-8CEE-35A74A7023A7}"/>
    <dgm:cxn modelId="{B61F01DF-8B50-47FC-BCF0-97493A34D64C}" type="presOf" srcId="{56664DBC-846C-4649-AE2B-99C8C63D16A1}" destId="{B7E10705-245C-4587-A13A-93EDE16156CE}" srcOrd="0" destOrd="0" presId="urn:microsoft.com/office/officeart/2005/8/layout/lProcess2"/>
    <dgm:cxn modelId="{3E6D0AE1-27EF-41C0-B619-D0C9FE9B4FB2}" srcId="{56664DBC-846C-4649-AE2B-99C8C63D16A1}" destId="{DA9383E0-909E-4CB3-AA7C-FA585B05F3FC}" srcOrd="0" destOrd="0" parTransId="{F4509906-13A3-4364-9D49-93454CC8FC52}" sibTransId="{2CA7CC5D-26E2-46D8-BF4D-010179F0684D}"/>
    <dgm:cxn modelId="{0DDC1EE5-658F-4155-9F14-1AEF63AD102F}" type="presOf" srcId="{26FE1C9F-3C1D-4BBF-B48C-AD705756E8D0}" destId="{9BE58191-930F-46C9-9099-5E702446D290}" srcOrd="0" destOrd="0" presId="urn:microsoft.com/office/officeart/2005/8/layout/lProcess2"/>
    <dgm:cxn modelId="{C9EB79F7-E5E2-4F70-8218-90B617818DED}" srcId="{56664DBC-846C-4649-AE2B-99C8C63D16A1}" destId="{E23D7C71-74A0-4D76-832A-1BE0A78B54ED}" srcOrd="1" destOrd="0" parTransId="{8E84A031-1F20-4EA0-9175-7E15A60BEB61}" sibTransId="{3EF36367-FD06-4EA2-8291-347662861348}"/>
    <dgm:cxn modelId="{A709D1FB-0400-46E6-BCE9-733C050EDDA0}" srcId="{56664DBC-846C-4649-AE2B-99C8C63D16A1}" destId="{D4804FEC-6D16-4891-8F6D-6A1B8ACF7208}" srcOrd="2" destOrd="0" parTransId="{0FFF78FD-4959-41B7-9CB5-DACC589DF44D}" sibTransId="{59A32048-C706-4FEC-AB35-67EF61DB891E}"/>
    <dgm:cxn modelId="{CE97546A-55BB-4B41-B32E-936501FECDA4}" type="presParOf" srcId="{01676D87-C4BC-4B6E-B44E-16D1D0FAE3F7}" destId="{B4DE5FEA-6E74-4CC9-B38A-7C5B9A821F94}" srcOrd="0" destOrd="0" presId="urn:microsoft.com/office/officeart/2005/8/layout/lProcess2"/>
    <dgm:cxn modelId="{7B839C56-9EA5-4287-97FD-751D5E741C7C}" type="presParOf" srcId="{B4DE5FEA-6E74-4CC9-B38A-7C5B9A821F94}" destId="{F61A5D1A-7DCE-4F85-9E62-2F87A53C37D9}" srcOrd="0" destOrd="0" presId="urn:microsoft.com/office/officeart/2005/8/layout/lProcess2"/>
    <dgm:cxn modelId="{0C872C76-D3E9-46E2-A770-64C21A668A7F}" type="presParOf" srcId="{B4DE5FEA-6E74-4CC9-B38A-7C5B9A821F94}" destId="{FECBB112-BA28-4364-BA21-C4DE772BCEB8}" srcOrd="1" destOrd="0" presId="urn:microsoft.com/office/officeart/2005/8/layout/lProcess2"/>
    <dgm:cxn modelId="{FC527548-33AC-40FE-B9EC-D44A21B7B2F4}" type="presParOf" srcId="{B4DE5FEA-6E74-4CC9-B38A-7C5B9A821F94}" destId="{DFF875C8-674C-481B-84BB-08A921DDE124}" srcOrd="2" destOrd="0" presId="urn:microsoft.com/office/officeart/2005/8/layout/lProcess2"/>
    <dgm:cxn modelId="{92071451-C718-4E31-9A61-6362377138BF}" type="presParOf" srcId="{DFF875C8-674C-481B-84BB-08A921DDE124}" destId="{4B962526-0F84-40EB-AAEB-FEF15782D08F}" srcOrd="0" destOrd="0" presId="urn:microsoft.com/office/officeart/2005/8/layout/lProcess2"/>
    <dgm:cxn modelId="{B8584B79-AB1B-4F5C-A5E9-0F0C3D0C9A1D}" type="presParOf" srcId="{4B962526-0F84-40EB-AAEB-FEF15782D08F}" destId="{EB45A426-38DF-4101-8133-A728C6A90372}" srcOrd="0" destOrd="0" presId="urn:microsoft.com/office/officeart/2005/8/layout/lProcess2"/>
    <dgm:cxn modelId="{70EE7EE6-008A-4EB4-9648-E20B667DBCB6}" type="presParOf" srcId="{01676D87-C4BC-4B6E-B44E-16D1D0FAE3F7}" destId="{E4FCB44E-591B-4679-BEAB-D80EB2DC3F58}" srcOrd="1" destOrd="0" presId="urn:microsoft.com/office/officeart/2005/8/layout/lProcess2"/>
    <dgm:cxn modelId="{DC6585AF-40C0-411D-91A7-1D4B6D38BE9C}" type="presParOf" srcId="{01676D87-C4BC-4B6E-B44E-16D1D0FAE3F7}" destId="{B9D639EB-463F-4DA9-B7AD-31E62A323AC3}" srcOrd="2" destOrd="0" presId="urn:microsoft.com/office/officeart/2005/8/layout/lProcess2"/>
    <dgm:cxn modelId="{097BF16B-5489-41B1-8A86-D9B6CCE31EA7}" type="presParOf" srcId="{B9D639EB-463F-4DA9-B7AD-31E62A323AC3}" destId="{B7E10705-245C-4587-A13A-93EDE16156CE}" srcOrd="0" destOrd="0" presId="urn:microsoft.com/office/officeart/2005/8/layout/lProcess2"/>
    <dgm:cxn modelId="{2C8C3EFC-49AA-44AE-941D-BED53D434FF0}" type="presParOf" srcId="{B9D639EB-463F-4DA9-B7AD-31E62A323AC3}" destId="{58AB17BC-7429-4E30-B9B6-62D5AE181C01}" srcOrd="1" destOrd="0" presId="urn:microsoft.com/office/officeart/2005/8/layout/lProcess2"/>
    <dgm:cxn modelId="{FCED231D-EC29-4301-BC78-D35E21CC495D}" type="presParOf" srcId="{B9D639EB-463F-4DA9-B7AD-31E62A323AC3}" destId="{94643892-A55D-4F78-ABA1-DBCCD7B61545}" srcOrd="2" destOrd="0" presId="urn:microsoft.com/office/officeart/2005/8/layout/lProcess2"/>
    <dgm:cxn modelId="{3BB85756-68E5-4175-8833-B7C69E35EB9F}" type="presParOf" srcId="{94643892-A55D-4F78-ABA1-DBCCD7B61545}" destId="{CB54ED10-72BC-4D36-B801-0CD939359872}" srcOrd="0" destOrd="0" presId="urn:microsoft.com/office/officeart/2005/8/layout/lProcess2"/>
    <dgm:cxn modelId="{8817F49E-9251-4ECF-98DD-D36E1E90A761}" type="presParOf" srcId="{CB54ED10-72BC-4D36-B801-0CD939359872}" destId="{AE8B74FA-1974-48D8-AF4B-FF77DF963439}" srcOrd="0" destOrd="0" presId="urn:microsoft.com/office/officeart/2005/8/layout/lProcess2"/>
    <dgm:cxn modelId="{6C6B8A7D-2810-4ED5-9C8D-6F63E17A7DC7}" type="presParOf" srcId="{CB54ED10-72BC-4D36-B801-0CD939359872}" destId="{E69A4807-3978-4273-9869-E3ABC3DD09F7}" srcOrd="1" destOrd="0" presId="urn:microsoft.com/office/officeart/2005/8/layout/lProcess2"/>
    <dgm:cxn modelId="{1B28B212-30B2-4B98-9AAF-1B59E52DCADF}" type="presParOf" srcId="{CB54ED10-72BC-4D36-B801-0CD939359872}" destId="{897E2198-3EDD-497D-A892-1342907DFE91}" srcOrd="2" destOrd="0" presId="urn:microsoft.com/office/officeart/2005/8/layout/lProcess2"/>
    <dgm:cxn modelId="{FCD8D791-DC33-4A16-8F24-95CCC77A8904}" type="presParOf" srcId="{CB54ED10-72BC-4D36-B801-0CD939359872}" destId="{7225AA22-F7F5-495F-B533-5CE82B4FFBC9}" srcOrd="3" destOrd="0" presId="urn:microsoft.com/office/officeart/2005/8/layout/lProcess2"/>
    <dgm:cxn modelId="{D5724E84-3A70-4DE4-9E72-687315C31C91}" type="presParOf" srcId="{CB54ED10-72BC-4D36-B801-0CD939359872}" destId="{1A46F041-302C-4236-A57B-B04BE32F6135}" srcOrd="4" destOrd="0" presId="urn:microsoft.com/office/officeart/2005/8/layout/lProcess2"/>
    <dgm:cxn modelId="{C263BB7E-635C-4A12-8F80-728BB4F6EF69}" type="presParOf" srcId="{01676D87-C4BC-4B6E-B44E-16D1D0FAE3F7}" destId="{BAF38E5A-129B-43FE-9652-C27D441A52DB}" srcOrd="3" destOrd="0" presId="urn:microsoft.com/office/officeart/2005/8/layout/lProcess2"/>
    <dgm:cxn modelId="{BC1CC534-F287-4310-93CD-D8E7078144E3}" type="presParOf" srcId="{01676D87-C4BC-4B6E-B44E-16D1D0FAE3F7}" destId="{0440A3D2-D3CF-4B6F-9535-793E00B338C8}" srcOrd="4" destOrd="0" presId="urn:microsoft.com/office/officeart/2005/8/layout/lProcess2"/>
    <dgm:cxn modelId="{CBA68AA7-8224-44D6-A6DA-F3FAF3DB1B59}" type="presParOf" srcId="{0440A3D2-D3CF-4B6F-9535-793E00B338C8}" destId="{93055A36-923A-45F3-892A-5D2D30E10E1B}" srcOrd="0" destOrd="0" presId="urn:microsoft.com/office/officeart/2005/8/layout/lProcess2"/>
    <dgm:cxn modelId="{40DA854D-6135-4C86-BE24-BB50AB554E9F}" type="presParOf" srcId="{0440A3D2-D3CF-4B6F-9535-793E00B338C8}" destId="{4A753A57-22A2-4B86-8C06-2A760991D4AE}" srcOrd="1" destOrd="0" presId="urn:microsoft.com/office/officeart/2005/8/layout/lProcess2"/>
    <dgm:cxn modelId="{CFAC7949-2CD2-4570-B997-1B99650D40E4}" type="presParOf" srcId="{0440A3D2-D3CF-4B6F-9535-793E00B338C8}" destId="{11A2826B-A031-4E7E-A669-FFD026BAC9E2}" srcOrd="2" destOrd="0" presId="urn:microsoft.com/office/officeart/2005/8/layout/lProcess2"/>
    <dgm:cxn modelId="{F4EB0825-6F74-4880-BE85-ECEE131478F2}" type="presParOf" srcId="{11A2826B-A031-4E7E-A669-FFD026BAC9E2}" destId="{EA818555-77DD-4376-9546-70AA9957068C}" srcOrd="0" destOrd="0" presId="urn:microsoft.com/office/officeart/2005/8/layout/lProcess2"/>
    <dgm:cxn modelId="{374E9FEF-31B0-4197-89F1-330721C18526}" type="presParOf" srcId="{EA818555-77DD-4376-9546-70AA9957068C}" destId="{9BE58191-930F-46C9-9099-5E702446D29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4165E-BB3C-4AC9-9BB1-CD1F48D4A6E6}">
      <dsp:nvSpPr>
        <dsp:cNvPr id="0" name=""/>
        <dsp:cNvSpPr/>
      </dsp:nvSpPr>
      <dsp:spPr>
        <a:xfrm>
          <a:off x="8653710" y="4956"/>
          <a:ext cx="2622631" cy="262263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DO" sz="2600" b="1" kern="1200" dirty="0">
              <a:latin typeface="Calibri" panose="020F0502020204030204" pitchFamily="34" charset="0"/>
              <a:cs typeface="Calibri" panose="020F0502020204030204" pitchFamily="34" charset="0"/>
            </a:rPr>
            <a:t>Análisis – </a:t>
          </a:r>
          <a:r>
            <a:rPr lang="es-DO" sz="2400" b="1" kern="1200" dirty="0">
              <a:latin typeface="Calibri" panose="020F0502020204030204" pitchFamily="34" charset="0"/>
              <a:cs typeface="Calibri" panose="020F0502020204030204" pitchFamily="34" charset="0"/>
            </a:rPr>
            <a:t>Conocimiento</a:t>
          </a:r>
          <a:r>
            <a:rPr lang="es-DO" sz="2600" b="1" kern="1200" dirty="0">
              <a:latin typeface="Calibri" panose="020F0502020204030204" pitchFamily="34" charset="0"/>
              <a:cs typeface="Calibri" panose="020F0502020204030204" pitchFamily="34" charset="0"/>
            </a:rPr>
            <a:t> del Negocio</a:t>
          </a:r>
        </a:p>
      </dsp:txBody>
      <dsp:txXfrm>
        <a:off x="9037785" y="389031"/>
        <a:ext cx="1854481" cy="1854481"/>
      </dsp:txXfrm>
    </dsp:sp>
    <dsp:sp modelId="{54F0EDA0-2CBF-40CD-BCAF-F5A587213E9A}">
      <dsp:nvSpPr>
        <dsp:cNvPr id="0" name=""/>
        <dsp:cNvSpPr/>
      </dsp:nvSpPr>
      <dsp:spPr>
        <a:xfrm rot="1800000">
          <a:off x="11304159" y="1847695"/>
          <a:ext cx="695741" cy="88513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DO" sz="1800" b="1" kern="1200">
            <a:latin typeface="Calibri" panose="020F0502020204030204" pitchFamily="34" charset="0"/>
            <a:cs typeface="Calibri" panose="020F0502020204030204" pitchFamily="34" charset="0"/>
          </a:endParaRPr>
        </a:p>
      </dsp:txBody>
      <dsp:txXfrm>
        <a:off x="11318141" y="1972543"/>
        <a:ext cx="487019" cy="531082"/>
      </dsp:txXfrm>
    </dsp:sp>
    <dsp:sp modelId="{40BB953B-51E2-4D8F-B6E1-AFB79F9BA8B3}">
      <dsp:nvSpPr>
        <dsp:cNvPr id="0" name=""/>
        <dsp:cNvSpPr/>
      </dsp:nvSpPr>
      <dsp:spPr>
        <a:xfrm>
          <a:off x="12061824" y="1972631"/>
          <a:ext cx="2622631" cy="2622631"/>
        </a:xfrm>
        <a:prstGeom prst="ellipse">
          <a:avLst/>
        </a:prstGeom>
        <a:solidFill>
          <a:schemeClr val="accent4">
            <a:hueOff val="-259818"/>
            <a:satOff val="2745"/>
            <a:lumOff val="3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DO" sz="2600" b="1" kern="1200" dirty="0">
              <a:latin typeface="Calibri" panose="020F0502020204030204" pitchFamily="34" charset="0"/>
              <a:cs typeface="Calibri" panose="020F0502020204030204" pitchFamily="34" charset="0"/>
            </a:rPr>
            <a:t>Estrategia de Supervisión y Planificación Anual</a:t>
          </a:r>
        </a:p>
      </dsp:txBody>
      <dsp:txXfrm>
        <a:off x="12445899" y="2356706"/>
        <a:ext cx="1854481" cy="1854481"/>
      </dsp:txXfrm>
    </dsp:sp>
    <dsp:sp modelId="{017011D2-C38B-4E7A-95B1-FA342F709A25}">
      <dsp:nvSpPr>
        <dsp:cNvPr id="0" name=""/>
        <dsp:cNvSpPr/>
      </dsp:nvSpPr>
      <dsp:spPr>
        <a:xfrm rot="5400000">
          <a:off x="13025269" y="4789362"/>
          <a:ext cx="695741" cy="885138"/>
        </a:xfrm>
        <a:prstGeom prst="rightArrow">
          <a:avLst>
            <a:gd name="adj1" fmla="val 60000"/>
            <a:gd name="adj2" fmla="val 50000"/>
          </a:avLst>
        </a:prstGeom>
        <a:solidFill>
          <a:schemeClr val="accent4">
            <a:hueOff val="-259818"/>
            <a:satOff val="2745"/>
            <a:lumOff val="3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DO" sz="1800" b="1" kern="1200">
            <a:latin typeface="Calibri" panose="020F0502020204030204" pitchFamily="34" charset="0"/>
            <a:cs typeface="Calibri" panose="020F0502020204030204" pitchFamily="34" charset="0"/>
          </a:endParaRPr>
        </a:p>
      </dsp:txBody>
      <dsp:txXfrm>
        <a:off x="13129630" y="4862029"/>
        <a:ext cx="487019" cy="531082"/>
      </dsp:txXfrm>
    </dsp:sp>
    <dsp:sp modelId="{6D640BC5-755B-45C7-A4B2-826F29464D36}">
      <dsp:nvSpPr>
        <dsp:cNvPr id="0" name=""/>
        <dsp:cNvSpPr/>
      </dsp:nvSpPr>
      <dsp:spPr>
        <a:xfrm>
          <a:off x="12061824" y="5907982"/>
          <a:ext cx="2622631" cy="2622631"/>
        </a:xfrm>
        <a:prstGeom prst="ellipse">
          <a:avLst/>
        </a:prstGeom>
        <a:solidFill>
          <a:schemeClr val="accent4">
            <a:hueOff val="-519636"/>
            <a:satOff val="5489"/>
            <a:lumOff val="7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DO" sz="2600" b="1" kern="1200" dirty="0">
              <a:latin typeface="Calibri" panose="020F0502020204030204" pitchFamily="34" charset="0"/>
              <a:cs typeface="Calibri" panose="020F0502020204030204" pitchFamily="34" charset="0"/>
            </a:rPr>
            <a:t>Monitoreo y Revisiones In-Situ</a:t>
          </a:r>
        </a:p>
      </dsp:txBody>
      <dsp:txXfrm>
        <a:off x="12445899" y="6292057"/>
        <a:ext cx="1854481" cy="1854481"/>
      </dsp:txXfrm>
    </dsp:sp>
    <dsp:sp modelId="{2E555784-618F-4FD2-A2C0-918FA33BC9FA}">
      <dsp:nvSpPr>
        <dsp:cNvPr id="0" name=""/>
        <dsp:cNvSpPr/>
      </dsp:nvSpPr>
      <dsp:spPr>
        <a:xfrm rot="9000000">
          <a:off x="11338265" y="7750720"/>
          <a:ext cx="695741" cy="885138"/>
        </a:xfrm>
        <a:prstGeom prst="rightArrow">
          <a:avLst>
            <a:gd name="adj1" fmla="val 60000"/>
            <a:gd name="adj2" fmla="val 50000"/>
          </a:avLst>
        </a:prstGeom>
        <a:solidFill>
          <a:schemeClr val="accent4">
            <a:hueOff val="-519636"/>
            <a:satOff val="5489"/>
            <a:lumOff val="7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DO" sz="1800" b="1" kern="1200">
            <a:latin typeface="Calibri" panose="020F0502020204030204" pitchFamily="34" charset="0"/>
            <a:cs typeface="Calibri" panose="020F0502020204030204" pitchFamily="34" charset="0"/>
          </a:endParaRPr>
        </a:p>
      </dsp:txBody>
      <dsp:txXfrm rot="10800000">
        <a:off x="11533005" y="7875568"/>
        <a:ext cx="487019" cy="531082"/>
      </dsp:txXfrm>
    </dsp:sp>
    <dsp:sp modelId="{C1D570D4-F9D6-4027-B917-18D2607591A8}">
      <dsp:nvSpPr>
        <dsp:cNvPr id="0" name=""/>
        <dsp:cNvSpPr/>
      </dsp:nvSpPr>
      <dsp:spPr>
        <a:xfrm>
          <a:off x="8653710" y="7875657"/>
          <a:ext cx="2622631" cy="2622631"/>
        </a:xfrm>
        <a:prstGeom prst="ellipse">
          <a:avLst/>
        </a:prstGeom>
        <a:solidFill>
          <a:schemeClr val="accent4">
            <a:hueOff val="-779454"/>
            <a:satOff val="8234"/>
            <a:lumOff val="116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DO" sz="2700" b="1" kern="1200" dirty="0">
              <a:latin typeface="Calibri" panose="020F0502020204030204" pitchFamily="34" charset="0"/>
              <a:cs typeface="Calibri" panose="020F0502020204030204" pitchFamily="34" charset="0"/>
            </a:rPr>
            <a:t>Evaluación de Riesgos</a:t>
          </a:r>
        </a:p>
      </dsp:txBody>
      <dsp:txXfrm>
        <a:off x="9037785" y="8259732"/>
        <a:ext cx="1854481" cy="1854481"/>
      </dsp:txXfrm>
    </dsp:sp>
    <dsp:sp modelId="{E1B78C2B-38A3-46F5-AB8B-9FBE2896FBDE}">
      <dsp:nvSpPr>
        <dsp:cNvPr id="0" name=""/>
        <dsp:cNvSpPr/>
      </dsp:nvSpPr>
      <dsp:spPr>
        <a:xfrm rot="12600000">
          <a:off x="7930151" y="7770411"/>
          <a:ext cx="695741" cy="885138"/>
        </a:xfrm>
        <a:prstGeom prst="rightArrow">
          <a:avLst>
            <a:gd name="adj1" fmla="val 60000"/>
            <a:gd name="adj2" fmla="val 50000"/>
          </a:avLst>
        </a:prstGeom>
        <a:solidFill>
          <a:schemeClr val="accent4">
            <a:hueOff val="-779454"/>
            <a:satOff val="8234"/>
            <a:lumOff val="1164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DO" sz="1800" b="1" kern="1200">
            <a:latin typeface="Calibri" panose="020F0502020204030204" pitchFamily="34" charset="0"/>
            <a:cs typeface="Calibri" panose="020F0502020204030204" pitchFamily="34" charset="0"/>
          </a:endParaRPr>
        </a:p>
      </dsp:txBody>
      <dsp:txXfrm rot="10800000">
        <a:off x="8124891" y="7999620"/>
        <a:ext cx="487019" cy="531082"/>
      </dsp:txXfrm>
    </dsp:sp>
    <dsp:sp modelId="{82124BFA-67CE-4739-A217-DE70A4F48863}">
      <dsp:nvSpPr>
        <dsp:cNvPr id="0" name=""/>
        <dsp:cNvSpPr/>
      </dsp:nvSpPr>
      <dsp:spPr>
        <a:xfrm>
          <a:off x="5245597" y="5907982"/>
          <a:ext cx="2622631" cy="2622631"/>
        </a:xfrm>
        <a:prstGeom prst="ellipse">
          <a:avLst/>
        </a:prstGeom>
        <a:solidFill>
          <a:schemeClr val="accent4">
            <a:hueOff val="-1039272"/>
            <a:satOff val="10978"/>
            <a:lumOff val="15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DO" sz="2700" b="1" kern="1200" dirty="0">
              <a:latin typeface="Calibri" panose="020F0502020204030204" pitchFamily="34" charset="0"/>
              <a:cs typeface="Calibri" panose="020F0502020204030204" pitchFamily="34" charset="0"/>
            </a:rPr>
            <a:t>Informes Externos y Etapas de Supervisión</a:t>
          </a:r>
        </a:p>
      </dsp:txBody>
      <dsp:txXfrm>
        <a:off x="5629672" y="6292057"/>
        <a:ext cx="1854481" cy="1854481"/>
      </dsp:txXfrm>
    </dsp:sp>
    <dsp:sp modelId="{BCE4FFCB-68CE-48FC-9D9E-5738832FEA8A}">
      <dsp:nvSpPr>
        <dsp:cNvPr id="0" name=""/>
        <dsp:cNvSpPr/>
      </dsp:nvSpPr>
      <dsp:spPr>
        <a:xfrm rot="16200000">
          <a:off x="6209042" y="4828744"/>
          <a:ext cx="695741" cy="885138"/>
        </a:xfrm>
        <a:prstGeom prst="rightArrow">
          <a:avLst>
            <a:gd name="adj1" fmla="val 60000"/>
            <a:gd name="adj2" fmla="val 50000"/>
          </a:avLst>
        </a:prstGeom>
        <a:solidFill>
          <a:schemeClr val="accent4">
            <a:hueOff val="-1039272"/>
            <a:satOff val="10978"/>
            <a:lumOff val="15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DO" sz="1800" b="1" kern="1200">
            <a:latin typeface="Calibri" panose="020F0502020204030204" pitchFamily="34" charset="0"/>
            <a:cs typeface="Calibri" panose="020F0502020204030204" pitchFamily="34" charset="0"/>
          </a:endParaRPr>
        </a:p>
      </dsp:txBody>
      <dsp:txXfrm>
        <a:off x="6313403" y="5110133"/>
        <a:ext cx="487019" cy="531082"/>
      </dsp:txXfrm>
    </dsp:sp>
    <dsp:sp modelId="{E58DC12B-9CE7-40D2-AA94-80C7DCA8CC3B}">
      <dsp:nvSpPr>
        <dsp:cNvPr id="0" name=""/>
        <dsp:cNvSpPr/>
      </dsp:nvSpPr>
      <dsp:spPr>
        <a:xfrm>
          <a:off x="5245597" y="1972631"/>
          <a:ext cx="2622631" cy="2622631"/>
        </a:xfrm>
        <a:prstGeom prst="ellipse">
          <a:avLst/>
        </a:prstGeom>
        <a:solidFill>
          <a:schemeClr val="accent4">
            <a:hueOff val="-1299089"/>
            <a:satOff val="13723"/>
            <a:lumOff val="19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DO" sz="2700" b="1" kern="1200" dirty="0">
              <a:latin typeface="Calibri" panose="020F0502020204030204" pitchFamily="34" charset="0"/>
              <a:cs typeface="Calibri" panose="020F0502020204030204" pitchFamily="34" charset="0"/>
            </a:rPr>
            <a:t>Seguimiento</a:t>
          </a:r>
        </a:p>
      </dsp:txBody>
      <dsp:txXfrm>
        <a:off x="5629672" y="2356706"/>
        <a:ext cx="1854481" cy="1854481"/>
      </dsp:txXfrm>
    </dsp:sp>
    <dsp:sp modelId="{FD0D840D-3CBD-4C9B-A41F-338B0F35A251}">
      <dsp:nvSpPr>
        <dsp:cNvPr id="0" name=""/>
        <dsp:cNvSpPr/>
      </dsp:nvSpPr>
      <dsp:spPr>
        <a:xfrm rot="19800000">
          <a:off x="7896046" y="1867385"/>
          <a:ext cx="695741" cy="885138"/>
        </a:xfrm>
        <a:prstGeom prst="rightArrow">
          <a:avLst>
            <a:gd name="adj1" fmla="val 60000"/>
            <a:gd name="adj2" fmla="val 50000"/>
          </a:avLst>
        </a:prstGeom>
        <a:solidFill>
          <a:schemeClr val="accent4">
            <a:hueOff val="-1299089"/>
            <a:satOff val="13723"/>
            <a:lumOff val="194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DO" sz="1800" b="1" kern="1200">
            <a:latin typeface="Calibri" panose="020F0502020204030204" pitchFamily="34" charset="0"/>
            <a:cs typeface="Calibri" panose="020F0502020204030204" pitchFamily="34" charset="0"/>
          </a:endParaRPr>
        </a:p>
      </dsp:txBody>
      <dsp:txXfrm>
        <a:off x="7910028" y="2096594"/>
        <a:ext cx="487019" cy="531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A5D1A-7DCE-4F85-9E62-2F87A53C37D9}">
      <dsp:nvSpPr>
        <dsp:cNvPr id="0" name=""/>
        <dsp:cNvSpPr/>
      </dsp:nvSpPr>
      <dsp:spPr>
        <a:xfrm>
          <a:off x="189432" y="0"/>
          <a:ext cx="4809810" cy="45877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DO" sz="3200" b="1" kern="1200" dirty="0">
              <a:latin typeface="Century Gothic" panose="020B0502020202020204" pitchFamily="34" charset="0"/>
            </a:rPr>
            <a:t>1er. Nivel</a:t>
          </a:r>
        </a:p>
      </dsp:txBody>
      <dsp:txXfrm>
        <a:off x="189432" y="0"/>
        <a:ext cx="4809810" cy="1376335"/>
      </dsp:txXfrm>
    </dsp:sp>
    <dsp:sp modelId="{EB45A426-38DF-4101-8133-A728C6A90372}">
      <dsp:nvSpPr>
        <dsp:cNvPr id="0" name=""/>
        <dsp:cNvSpPr/>
      </dsp:nvSpPr>
      <dsp:spPr>
        <a:xfrm>
          <a:off x="482831" y="1376335"/>
          <a:ext cx="3847848" cy="29820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s-DO" sz="3100" b="1" kern="1200" dirty="0">
              <a:latin typeface="Century Gothic" panose="020B0502020202020204" pitchFamily="34" charset="0"/>
            </a:rPr>
            <a:t>Gestión de Operaciones </a:t>
          </a:r>
        </a:p>
      </dsp:txBody>
      <dsp:txXfrm>
        <a:off x="570173" y="1463677"/>
        <a:ext cx="3673164" cy="2807376"/>
      </dsp:txXfrm>
    </dsp:sp>
    <dsp:sp modelId="{B7E10705-245C-4587-A13A-93EDE16156CE}">
      <dsp:nvSpPr>
        <dsp:cNvPr id="0" name=""/>
        <dsp:cNvSpPr/>
      </dsp:nvSpPr>
      <dsp:spPr>
        <a:xfrm>
          <a:off x="5172396" y="0"/>
          <a:ext cx="4809810" cy="45877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DO" sz="3200" b="1" kern="1200" dirty="0">
              <a:latin typeface="Century Gothic" panose="020B0502020202020204" pitchFamily="34" charset="0"/>
            </a:rPr>
            <a:t>2do. Nivel</a:t>
          </a:r>
        </a:p>
      </dsp:txBody>
      <dsp:txXfrm>
        <a:off x="5172396" y="0"/>
        <a:ext cx="4809810" cy="1376335"/>
      </dsp:txXfrm>
    </dsp:sp>
    <dsp:sp modelId="{AE8B74FA-1974-48D8-AF4B-FF77DF963439}">
      <dsp:nvSpPr>
        <dsp:cNvPr id="0" name=""/>
        <dsp:cNvSpPr/>
      </dsp:nvSpPr>
      <dsp:spPr>
        <a:xfrm>
          <a:off x="5653377" y="1376727"/>
          <a:ext cx="3847848" cy="901316"/>
        </a:xfrm>
        <a:prstGeom prst="roundRect">
          <a:avLst>
            <a:gd name="adj" fmla="val 10000"/>
          </a:avLst>
        </a:prstGeom>
        <a:solidFill>
          <a:schemeClr val="accent3">
            <a:hueOff val="44404"/>
            <a:satOff val="13037"/>
            <a:lumOff val="-69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s-DO" sz="3100" b="1" kern="1200" dirty="0">
              <a:latin typeface="Century Gothic" panose="020B0502020202020204" pitchFamily="34" charset="0"/>
            </a:rPr>
            <a:t>Gestión de Riesgos</a:t>
          </a:r>
        </a:p>
      </dsp:txBody>
      <dsp:txXfrm>
        <a:off x="5679776" y="1403126"/>
        <a:ext cx="3795050" cy="848518"/>
      </dsp:txXfrm>
    </dsp:sp>
    <dsp:sp modelId="{897E2198-3EDD-497D-A892-1342907DFE91}">
      <dsp:nvSpPr>
        <dsp:cNvPr id="0" name=""/>
        <dsp:cNvSpPr/>
      </dsp:nvSpPr>
      <dsp:spPr>
        <a:xfrm>
          <a:off x="5653377" y="2416707"/>
          <a:ext cx="3847848" cy="901316"/>
        </a:xfrm>
        <a:prstGeom prst="roundRect">
          <a:avLst>
            <a:gd name="adj" fmla="val 10000"/>
          </a:avLst>
        </a:prstGeom>
        <a:solidFill>
          <a:schemeClr val="accent3">
            <a:hueOff val="88809"/>
            <a:satOff val="26074"/>
            <a:lumOff val="-13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s-DO" sz="3100" b="1" kern="1200" dirty="0">
              <a:latin typeface="Century Gothic" panose="020B0502020202020204" pitchFamily="34" charset="0"/>
            </a:rPr>
            <a:t>Cumplimiento</a:t>
          </a:r>
        </a:p>
      </dsp:txBody>
      <dsp:txXfrm>
        <a:off x="5679776" y="2443106"/>
        <a:ext cx="3795050" cy="848518"/>
      </dsp:txXfrm>
    </dsp:sp>
    <dsp:sp modelId="{1A46F041-302C-4236-A57B-B04BE32F6135}">
      <dsp:nvSpPr>
        <dsp:cNvPr id="0" name=""/>
        <dsp:cNvSpPr/>
      </dsp:nvSpPr>
      <dsp:spPr>
        <a:xfrm>
          <a:off x="5653377" y="3456687"/>
          <a:ext cx="3847848" cy="901316"/>
        </a:xfrm>
        <a:prstGeom prst="roundRect">
          <a:avLst>
            <a:gd name="adj" fmla="val 10000"/>
          </a:avLst>
        </a:prstGeom>
        <a:solidFill>
          <a:schemeClr val="accent3">
            <a:hueOff val="133213"/>
            <a:satOff val="39110"/>
            <a:lumOff val="-207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s-DO" sz="3100" b="1" kern="1200" dirty="0">
              <a:latin typeface="Century Gothic" panose="020B0502020202020204" pitchFamily="34" charset="0"/>
            </a:rPr>
            <a:t>Análisis Financiero</a:t>
          </a:r>
        </a:p>
      </dsp:txBody>
      <dsp:txXfrm>
        <a:off x="5679776" y="3483086"/>
        <a:ext cx="3795050" cy="848518"/>
      </dsp:txXfrm>
    </dsp:sp>
    <dsp:sp modelId="{93055A36-923A-45F3-892A-5D2D30E10E1B}">
      <dsp:nvSpPr>
        <dsp:cNvPr id="0" name=""/>
        <dsp:cNvSpPr/>
      </dsp:nvSpPr>
      <dsp:spPr>
        <a:xfrm>
          <a:off x="10342943" y="0"/>
          <a:ext cx="4809810" cy="45877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DO" sz="3200" b="1" kern="1200" dirty="0">
              <a:latin typeface="Century Gothic" panose="020B0502020202020204" pitchFamily="34" charset="0"/>
            </a:rPr>
            <a:t>3er nivel</a:t>
          </a:r>
        </a:p>
      </dsp:txBody>
      <dsp:txXfrm>
        <a:off x="10342943" y="0"/>
        <a:ext cx="4809810" cy="1376335"/>
      </dsp:txXfrm>
    </dsp:sp>
    <dsp:sp modelId="{9BE58191-930F-46C9-9099-5E702446D290}">
      <dsp:nvSpPr>
        <dsp:cNvPr id="0" name=""/>
        <dsp:cNvSpPr/>
      </dsp:nvSpPr>
      <dsp:spPr>
        <a:xfrm>
          <a:off x="10823924" y="1376335"/>
          <a:ext cx="3847848" cy="2982060"/>
        </a:xfrm>
        <a:prstGeom prst="roundRect">
          <a:avLst>
            <a:gd name="adj" fmla="val 10000"/>
          </a:avLst>
        </a:prstGeom>
        <a:solidFill>
          <a:schemeClr val="accent3">
            <a:hueOff val="177618"/>
            <a:satOff val="52147"/>
            <a:lumOff val="-276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s-DO" sz="3100" b="1" kern="1200" dirty="0">
              <a:latin typeface="Century Gothic" panose="020B0502020202020204" pitchFamily="34" charset="0"/>
            </a:rPr>
            <a:t>Auditoría </a:t>
          </a:r>
        </a:p>
        <a:p>
          <a:pPr marL="0" lvl="0" indent="0" algn="ctr" defTabSz="1377950">
            <a:lnSpc>
              <a:spcPct val="90000"/>
            </a:lnSpc>
            <a:spcBef>
              <a:spcPct val="0"/>
            </a:spcBef>
            <a:spcAft>
              <a:spcPct val="35000"/>
            </a:spcAft>
            <a:buNone/>
          </a:pPr>
          <a:r>
            <a:rPr lang="es-DO" sz="3100" b="1" kern="1200" dirty="0">
              <a:latin typeface="Century Gothic" panose="020B0502020202020204" pitchFamily="34" charset="0"/>
            </a:rPr>
            <a:t>Interna</a:t>
          </a:r>
        </a:p>
      </dsp:txBody>
      <dsp:txXfrm>
        <a:off x="10911266" y="1463677"/>
        <a:ext cx="3673164" cy="280737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90488" y="744538"/>
            <a:ext cx="6616700" cy="3722687"/>
          </a:xfrm>
          <a:prstGeom prst="rect">
            <a:avLst/>
          </a:prstGeom>
        </p:spPr>
        <p:txBody>
          <a:bodyPr/>
          <a:lstStyle/>
          <a:p>
            <a:endParaRPr/>
          </a:p>
        </p:txBody>
      </p:sp>
      <p:sp>
        <p:nvSpPr>
          <p:cNvPr id="145" name="Shape 145"/>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3507756876"/>
      </p:ext>
    </p:extLst>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orbel"/>
      </a:defRPr>
    </a:lvl1pPr>
    <a:lvl2pPr indent="228600" defTabSz="1828800" latinLnBrk="0">
      <a:defRPr sz="2400">
        <a:latin typeface="+mj-lt"/>
        <a:ea typeface="+mj-ea"/>
        <a:cs typeface="+mj-cs"/>
        <a:sym typeface="Corbel"/>
      </a:defRPr>
    </a:lvl2pPr>
    <a:lvl3pPr indent="457200" defTabSz="1828800" latinLnBrk="0">
      <a:defRPr sz="2400">
        <a:latin typeface="+mj-lt"/>
        <a:ea typeface="+mj-ea"/>
        <a:cs typeface="+mj-cs"/>
        <a:sym typeface="Corbel"/>
      </a:defRPr>
    </a:lvl3pPr>
    <a:lvl4pPr indent="685800" defTabSz="1828800" latinLnBrk="0">
      <a:defRPr sz="2400">
        <a:latin typeface="+mj-lt"/>
        <a:ea typeface="+mj-ea"/>
        <a:cs typeface="+mj-cs"/>
        <a:sym typeface="Corbel"/>
      </a:defRPr>
    </a:lvl4pPr>
    <a:lvl5pPr indent="914400" defTabSz="1828800" latinLnBrk="0">
      <a:defRPr sz="2400">
        <a:latin typeface="+mj-lt"/>
        <a:ea typeface="+mj-ea"/>
        <a:cs typeface="+mj-cs"/>
        <a:sym typeface="Corbel"/>
      </a:defRPr>
    </a:lvl5pPr>
    <a:lvl6pPr indent="1143000" defTabSz="1828800" latinLnBrk="0">
      <a:defRPr sz="2400">
        <a:latin typeface="+mj-lt"/>
        <a:ea typeface="+mj-ea"/>
        <a:cs typeface="+mj-cs"/>
        <a:sym typeface="Corbel"/>
      </a:defRPr>
    </a:lvl6pPr>
    <a:lvl7pPr indent="1371600" defTabSz="1828800" latinLnBrk="0">
      <a:defRPr sz="2400">
        <a:latin typeface="+mj-lt"/>
        <a:ea typeface="+mj-ea"/>
        <a:cs typeface="+mj-cs"/>
        <a:sym typeface="Corbel"/>
      </a:defRPr>
    </a:lvl7pPr>
    <a:lvl8pPr indent="1600200" defTabSz="1828800" latinLnBrk="0">
      <a:defRPr sz="2400">
        <a:latin typeface="+mj-lt"/>
        <a:ea typeface="+mj-ea"/>
        <a:cs typeface="+mj-cs"/>
        <a:sym typeface="Corbel"/>
      </a:defRPr>
    </a:lvl8pPr>
    <a:lvl9pPr indent="1828800" defTabSz="1828800" latinLnBrk="0">
      <a:defRPr sz="2400">
        <a:latin typeface="+mj-lt"/>
        <a:ea typeface="+mj-ea"/>
        <a:cs typeface="+mj-cs"/>
        <a:sym typeface="Corbe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Tree>
    <p:extLst>
      <p:ext uri="{BB962C8B-B14F-4D97-AF65-F5344CB8AC3E}">
        <p14:creationId xmlns:p14="http://schemas.microsoft.com/office/powerpoint/2010/main" val="398019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5673D02-BDDB-40E1-A54B-E7C3FDF6BD61}" type="slidenum">
              <a:rPr lang="en-CA" smtClean="0">
                <a:solidFill>
                  <a:prstClr val="black"/>
                </a:solidFill>
              </a:rPr>
              <a:pPr/>
              <a:t>10</a:t>
            </a:fld>
            <a:endParaRPr lang="en-CA" dirty="0">
              <a:solidFill>
                <a:prstClr val="black"/>
              </a:solidFill>
            </a:endParaRPr>
          </a:p>
        </p:txBody>
      </p:sp>
      <p:sp>
        <p:nvSpPr>
          <p:cNvPr id="58371" name="Rectangle 2"/>
          <p:cNvSpPr>
            <a:spLocks noGrp="1" noRot="1" noChangeAspect="1" noChangeArrowheads="1" noTextEdit="1"/>
          </p:cNvSpPr>
          <p:nvPr>
            <p:ph type="sldImg"/>
          </p:nvPr>
        </p:nvSpPr>
        <p:spPr>
          <a:xfrm>
            <a:off x="1181100" y="228600"/>
            <a:ext cx="4740275" cy="2667000"/>
          </a:xfrm>
          <a:ln/>
        </p:spPr>
      </p:sp>
      <p:sp>
        <p:nvSpPr>
          <p:cNvPr id="58372" name="Rectangle 3"/>
          <p:cNvSpPr>
            <a:spLocks noGrp="1" noChangeArrowheads="1"/>
          </p:cNvSpPr>
          <p:nvPr>
            <p:ph type="body" idx="1"/>
          </p:nvPr>
        </p:nvSpPr>
        <p:spPr>
          <a:xfrm>
            <a:off x="457200" y="3124200"/>
            <a:ext cx="6019800" cy="5715000"/>
          </a:xfrm>
          <a:noFill/>
          <a:ln/>
        </p:spPr>
        <p:txBody>
          <a:bodyPr/>
          <a:lstStyle/>
          <a:p>
            <a:pPr marL="177800" indent="-177800" eaLnBrk="1" hangingPunct="1">
              <a:spcBef>
                <a:spcPct val="50000"/>
              </a:spcBef>
            </a:pPr>
            <a:endParaRPr lang="en-US" sz="1300" dirty="0">
              <a:latin typeface="Comic Sans MS" pitchFamily="66" charset="0"/>
            </a:endParaRPr>
          </a:p>
        </p:txBody>
      </p:sp>
    </p:spTree>
    <p:extLst>
      <p:ext uri="{BB962C8B-B14F-4D97-AF65-F5344CB8AC3E}">
        <p14:creationId xmlns:p14="http://schemas.microsoft.com/office/powerpoint/2010/main" val="134829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CD42F3B-4842-453C-A321-FC2507A3BA54}" type="slidenum">
              <a:rPr lang="en-CA" smtClean="0"/>
              <a:pPr/>
              <a:t>11</a:t>
            </a:fld>
            <a:endParaRPr lang="en-CA" dirty="0"/>
          </a:p>
        </p:txBody>
      </p:sp>
      <p:sp>
        <p:nvSpPr>
          <p:cNvPr id="61443" name="Rectangle 2"/>
          <p:cNvSpPr>
            <a:spLocks noGrp="1" noRot="1" noChangeAspect="1" noChangeArrowheads="1" noTextEdit="1"/>
          </p:cNvSpPr>
          <p:nvPr>
            <p:ph type="sldImg"/>
          </p:nvPr>
        </p:nvSpPr>
        <p:spPr>
          <a:xfrm>
            <a:off x="762000" y="687388"/>
            <a:ext cx="5413375" cy="3046412"/>
          </a:xfrm>
          <a:ln/>
        </p:spPr>
      </p:sp>
      <p:sp>
        <p:nvSpPr>
          <p:cNvPr id="61444" name="Rectangle 3"/>
          <p:cNvSpPr>
            <a:spLocks noGrp="1" noChangeArrowheads="1"/>
          </p:cNvSpPr>
          <p:nvPr>
            <p:ph type="body" idx="1"/>
          </p:nvPr>
        </p:nvSpPr>
        <p:spPr>
          <a:xfrm>
            <a:off x="381000" y="3897313"/>
            <a:ext cx="6096000" cy="4789487"/>
          </a:xfrm>
          <a:noFill/>
          <a:ln/>
        </p:spPr>
        <p:txBody>
          <a:bodyPr/>
          <a:lstStyle/>
          <a:p>
            <a:pPr eaLnBrk="1" hangingPunct="1">
              <a:spcBef>
                <a:spcPct val="50000"/>
              </a:spcBef>
              <a:tabLst>
                <a:tab pos="177800" algn="l"/>
              </a:tabLst>
            </a:pPr>
            <a:endParaRPr lang="en-US" sz="1400" dirty="0">
              <a:latin typeface="Comic Sans MS" pitchFamily="6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CD42F3B-4842-453C-A321-FC2507A3BA54}" type="slidenum">
              <a:rPr lang="en-CA" smtClean="0"/>
              <a:pPr/>
              <a:t>12</a:t>
            </a:fld>
            <a:endParaRPr lang="en-CA" dirty="0"/>
          </a:p>
        </p:txBody>
      </p:sp>
      <p:sp>
        <p:nvSpPr>
          <p:cNvPr id="61443" name="Rectangle 2"/>
          <p:cNvSpPr>
            <a:spLocks noGrp="1" noRot="1" noChangeAspect="1" noChangeArrowheads="1" noTextEdit="1"/>
          </p:cNvSpPr>
          <p:nvPr>
            <p:ph type="sldImg"/>
          </p:nvPr>
        </p:nvSpPr>
        <p:spPr>
          <a:xfrm>
            <a:off x="762000" y="687388"/>
            <a:ext cx="5413375" cy="3046412"/>
          </a:xfrm>
          <a:ln/>
        </p:spPr>
      </p:sp>
      <p:sp>
        <p:nvSpPr>
          <p:cNvPr id="61444" name="Rectangle 3"/>
          <p:cNvSpPr>
            <a:spLocks noGrp="1" noChangeArrowheads="1"/>
          </p:cNvSpPr>
          <p:nvPr>
            <p:ph type="body" idx="1"/>
          </p:nvPr>
        </p:nvSpPr>
        <p:spPr>
          <a:xfrm>
            <a:off x="381000" y="3897313"/>
            <a:ext cx="6096000" cy="4789487"/>
          </a:xfrm>
          <a:noFill/>
          <a:ln/>
        </p:spPr>
        <p:txBody>
          <a:bodyPr/>
          <a:lstStyle/>
          <a:p>
            <a:pPr eaLnBrk="1" hangingPunct="1">
              <a:spcBef>
                <a:spcPct val="50000"/>
              </a:spcBef>
              <a:tabLst>
                <a:tab pos="177800" algn="l"/>
              </a:tabLst>
            </a:pPr>
            <a:endParaRPr lang="en-US" sz="1400" dirty="0">
              <a:latin typeface="Comic Sans MS" pitchFamily="66" charset="0"/>
            </a:endParaRPr>
          </a:p>
        </p:txBody>
      </p:sp>
    </p:spTree>
    <p:extLst>
      <p:ext uri="{BB962C8B-B14F-4D97-AF65-F5344CB8AC3E}">
        <p14:creationId xmlns:p14="http://schemas.microsoft.com/office/powerpoint/2010/main" val="300666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2BC6691-FCD8-4FB9-908C-ABD9AEF0FE5A}" type="slidenum">
              <a:rPr lang="en-CA" smtClean="0"/>
              <a:pPr/>
              <a:t>13</a:t>
            </a:fld>
            <a:endParaRPr lang="en-CA" dirty="0"/>
          </a:p>
        </p:txBody>
      </p:sp>
      <p:sp>
        <p:nvSpPr>
          <p:cNvPr id="67587" name="Rectangle 2"/>
          <p:cNvSpPr>
            <a:spLocks noGrp="1" noRot="1" noChangeAspect="1" noChangeArrowheads="1" noTextEdit="1"/>
          </p:cNvSpPr>
          <p:nvPr>
            <p:ph type="sldImg"/>
          </p:nvPr>
        </p:nvSpPr>
        <p:spPr>
          <a:xfrm>
            <a:off x="1446213" y="300038"/>
            <a:ext cx="3862387" cy="2173287"/>
          </a:xfrm>
          <a:ln/>
        </p:spPr>
      </p:sp>
      <p:sp>
        <p:nvSpPr>
          <p:cNvPr id="67588" name="Rectangle 3"/>
          <p:cNvSpPr>
            <a:spLocks noGrp="1" noChangeArrowheads="1"/>
          </p:cNvSpPr>
          <p:nvPr>
            <p:ph type="body" idx="1"/>
          </p:nvPr>
        </p:nvSpPr>
        <p:spPr>
          <a:xfrm>
            <a:off x="228600" y="2547938"/>
            <a:ext cx="6629400" cy="5097462"/>
          </a:xfrm>
          <a:noFill/>
          <a:ln/>
        </p:spPr>
        <p:txBody>
          <a:bodyPr/>
          <a:lstStyle/>
          <a:p>
            <a:pPr eaLnBrk="1" hangingPunct="1"/>
            <a:endParaRPr lang="en-US" sz="17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2BC6691-FCD8-4FB9-908C-ABD9AEF0FE5A}" type="slidenum">
              <a:rPr lang="en-CA" smtClean="0"/>
              <a:pPr/>
              <a:t>14</a:t>
            </a:fld>
            <a:endParaRPr lang="en-CA" dirty="0"/>
          </a:p>
        </p:txBody>
      </p:sp>
      <p:sp>
        <p:nvSpPr>
          <p:cNvPr id="67587" name="Rectangle 2"/>
          <p:cNvSpPr>
            <a:spLocks noGrp="1" noRot="1" noChangeAspect="1" noChangeArrowheads="1" noTextEdit="1"/>
          </p:cNvSpPr>
          <p:nvPr>
            <p:ph type="sldImg"/>
          </p:nvPr>
        </p:nvSpPr>
        <p:spPr>
          <a:xfrm>
            <a:off x="1446213" y="300038"/>
            <a:ext cx="3862387" cy="2173287"/>
          </a:xfrm>
          <a:ln/>
        </p:spPr>
      </p:sp>
      <p:sp>
        <p:nvSpPr>
          <p:cNvPr id="67588" name="Rectangle 3"/>
          <p:cNvSpPr>
            <a:spLocks noGrp="1" noChangeArrowheads="1"/>
          </p:cNvSpPr>
          <p:nvPr>
            <p:ph type="body" idx="1"/>
          </p:nvPr>
        </p:nvSpPr>
        <p:spPr>
          <a:xfrm>
            <a:off x="228600" y="2547938"/>
            <a:ext cx="6629400" cy="5097462"/>
          </a:xfrm>
          <a:noFill/>
          <a:ln/>
        </p:spPr>
        <p:txBody>
          <a:bodyPr/>
          <a:lstStyle/>
          <a:p>
            <a:pPr eaLnBrk="1" hangingPunct="1"/>
            <a:endParaRPr lang="en-US" sz="1700" dirty="0"/>
          </a:p>
        </p:txBody>
      </p:sp>
    </p:spTree>
    <p:extLst>
      <p:ext uri="{BB962C8B-B14F-4D97-AF65-F5344CB8AC3E}">
        <p14:creationId xmlns:p14="http://schemas.microsoft.com/office/powerpoint/2010/main" val="316036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DO" dirty="0"/>
          </a:p>
        </p:txBody>
      </p:sp>
    </p:spTree>
    <p:extLst>
      <p:ext uri="{BB962C8B-B14F-4D97-AF65-F5344CB8AC3E}">
        <p14:creationId xmlns:p14="http://schemas.microsoft.com/office/powerpoint/2010/main" val="4018732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ágina Blanca con firma">
    <p:spTree>
      <p:nvGrpSpPr>
        <p:cNvPr id="1" name=""/>
        <p:cNvGrpSpPr/>
        <p:nvPr/>
      </p:nvGrpSpPr>
      <p:grpSpPr>
        <a:xfrm>
          <a:off x="0" y="0"/>
          <a:ext cx="0" cy="0"/>
          <a:chOff x="0" y="0"/>
          <a:chExt cx="0" cy="0"/>
        </a:xfrm>
      </p:grpSpPr>
      <p:sp>
        <p:nvSpPr>
          <p:cNvPr id="30" name="SUPERINTENDENCIA DE BANCOS REPÚBLICA DOMINICANA | 2021"/>
          <p:cNvSpPr txBox="1"/>
          <p:nvPr/>
        </p:nvSpPr>
        <p:spPr>
          <a:xfrm>
            <a:off x="15395599" y="270509"/>
            <a:ext cx="8400309" cy="584771"/>
          </a:xfrm>
          <a:prstGeom prst="rect">
            <a:avLst/>
          </a:prstGeom>
          <a:ln w="12700">
            <a:miter lim="400000"/>
          </a:ln>
          <a:extLst>
            <a:ext uri="{C572A759-6A51-4108-AA02-DFA0A04FC94B}">
              <ma14:wrappingTextBoxFlag xmlns:ma14="http://schemas.microsoft.com/office/mac/drawingml/2011/main" xmlns="" val="1"/>
            </a:ext>
          </a:extLst>
        </p:spPr>
        <p:txBody>
          <a:bodyPr wrap="none" lIns="91438" tIns="91438" rIns="91438" bIns="91438">
            <a:spAutoFit/>
          </a:bodyPr>
          <a:lstStyle>
            <a:lvl1pPr algn="r">
              <a:defRPr sz="1300" spc="416">
                <a:solidFill>
                  <a:srgbClr val="A1B6C1"/>
                </a:solidFill>
                <a:latin typeface="Arial"/>
                <a:ea typeface="Arial"/>
                <a:cs typeface="Arial"/>
                <a:sym typeface="Arial"/>
              </a:defRPr>
            </a:lvl1pPr>
          </a:lstStyle>
          <a:p>
            <a:r>
              <a:rPr dirty="0"/>
              <a:t>SUPERINTENDENCIA DE BANCOS REPÚBLICA DOMINICANA | 202</a:t>
            </a:r>
            <a:r>
              <a:rPr lang="es-DO" dirty="0"/>
              <a:t>2</a:t>
            </a:r>
          </a:p>
          <a:p>
            <a:endParaRPr dirty="0"/>
          </a:p>
        </p:txBody>
      </p:sp>
      <p:sp>
        <p:nvSpPr>
          <p:cNvPr id="32" name="Slide Number"/>
          <p:cNvSpPr txBox="1">
            <a:spLocks noGrp="1"/>
          </p:cNvSpPr>
          <p:nvPr>
            <p:ph type="sldNum" sz="quarter" idx="2"/>
          </p:nvPr>
        </p:nvSpPr>
        <p:spPr>
          <a:xfrm>
            <a:off x="23317801" y="12831612"/>
            <a:ext cx="675429" cy="474079"/>
          </a:xfrm>
          <a:prstGeom prst="rect">
            <a:avLst/>
          </a:prstGeom>
        </p:spPr>
        <p:txBody>
          <a:bodyPr lIns="91438" tIns="91438" rIns="91438" bIns="91438" anchor="t"/>
          <a:lstStyle>
            <a:lvl1pPr>
              <a:defRPr sz="2000">
                <a:solidFill>
                  <a:schemeClr val="accent3"/>
                </a:solidFill>
                <a:latin typeface="Arial"/>
                <a:ea typeface="Arial"/>
                <a:cs typeface="Arial"/>
                <a:sym typeface="Arial"/>
              </a:defRPr>
            </a:lvl1pPr>
          </a:lstStyle>
          <a:p>
            <a:fld id="{86CB4B4D-7CA3-9044-876B-883B54F8677D}" type="slidenum">
              <a:t>‹Nº›</a:t>
            </a:fld>
            <a:endParaRPr dirty="0"/>
          </a:p>
        </p:txBody>
      </p:sp>
      <p:sp>
        <p:nvSpPr>
          <p:cNvPr id="33" name="Conector recto 4"/>
          <p:cNvSpPr/>
          <p:nvPr/>
        </p:nvSpPr>
        <p:spPr>
          <a:xfrm>
            <a:off x="618358" y="731517"/>
            <a:ext cx="23045206" cy="1"/>
          </a:xfrm>
          <a:prstGeom prst="line">
            <a:avLst/>
          </a:prstGeom>
          <a:ln>
            <a:solidFill>
              <a:srgbClr val="D8E2E8"/>
            </a:solidFill>
          </a:ln>
        </p:spPr>
        <p:txBody>
          <a:bodyPr lIns="45718" tIns="45718" rIns="45718" bIns="45718"/>
          <a:lstStyle/>
          <a:p>
            <a:endParaRPr/>
          </a:p>
        </p:txBody>
      </p:sp>
      <p:pic>
        <p:nvPicPr>
          <p:cNvPr id="6" name="Imagen 5" descr="Logotipo&#10;&#10;Descripción generada automáticamente">
            <a:extLst>
              <a:ext uri="{FF2B5EF4-FFF2-40B4-BE49-F238E27FC236}">
                <a16:creationId xmlns:a16="http://schemas.microsoft.com/office/drawing/2014/main" id="{64AD376B-FE89-4044-BBE0-460D62D1B7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358" y="244957"/>
            <a:ext cx="1467430" cy="413597"/>
          </a:xfrm>
          <a:prstGeom prst="rect">
            <a:avLst/>
          </a:prstGeom>
        </p:spPr>
      </p:pic>
    </p:spTree>
    <p:extLst>
      <p:ext uri="{BB962C8B-B14F-4D97-AF65-F5344CB8AC3E}">
        <p14:creationId xmlns:p14="http://schemas.microsoft.com/office/powerpoint/2010/main" val="299211009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azul con logo de fondo sin firma">
    <p:spTree>
      <p:nvGrpSpPr>
        <p:cNvPr id="1" name=""/>
        <p:cNvGrpSpPr/>
        <p:nvPr/>
      </p:nvGrpSpPr>
      <p:grpSpPr>
        <a:xfrm>
          <a:off x="0" y="0"/>
          <a:ext cx="0" cy="0"/>
          <a:chOff x="0" y="0"/>
          <a:chExt cx="0" cy="0"/>
        </a:xfrm>
      </p:grpSpPr>
      <p:sp>
        <p:nvSpPr>
          <p:cNvPr id="98" name="Rectangle"/>
          <p:cNvSpPr/>
          <p:nvPr/>
        </p:nvSpPr>
        <p:spPr>
          <a:xfrm>
            <a:off x="-105237" y="-66623"/>
            <a:ext cx="24664325" cy="13842200"/>
          </a:xfrm>
          <a:prstGeom prst="rect">
            <a:avLst/>
          </a:prstGeom>
          <a:solidFill>
            <a:srgbClr val="0D3048"/>
          </a:solidFill>
          <a:ln w="12700">
            <a:miter lim="400000"/>
          </a:ln>
        </p:spPr>
        <p:txBody>
          <a:bodyPr lIns="91438" tIns="91438" rIns="91438" bIns="91438" anchor="ctr"/>
          <a:lstStyle/>
          <a:p>
            <a:pPr>
              <a:defRPr>
                <a:solidFill>
                  <a:srgbClr val="000000"/>
                </a:solidFill>
              </a:defRPr>
            </a:pPr>
            <a:endParaRPr/>
          </a:p>
        </p:txBody>
      </p:sp>
      <p:pic>
        <p:nvPicPr>
          <p:cNvPr id="99" name="Image" descr="Image"/>
          <p:cNvPicPr>
            <a:picLocks noChangeAspect="1"/>
          </p:cNvPicPr>
          <p:nvPr/>
        </p:nvPicPr>
        <p:blipFill>
          <a:blip r:embed="rId2">
            <a:alphaModFix amt="40040"/>
          </a:blip>
          <a:stretch>
            <a:fillRect/>
          </a:stretch>
        </p:blipFill>
        <p:spPr>
          <a:xfrm>
            <a:off x="11328755" y="1308950"/>
            <a:ext cx="15938334" cy="16666955"/>
          </a:xfrm>
          <a:prstGeom prst="rect">
            <a:avLst/>
          </a:prstGeom>
          <a:ln w="12700">
            <a:miter lim="400000"/>
          </a:ln>
        </p:spPr>
      </p:pic>
      <p:sp>
        <p:nvSpPr>
          <p:cNvPr id="100" name="Slide Number"/>
          <p:cNvSpPr txBox="1">
            <a:spLocks noGrp="1"/>
          </p:cNvSpPr>
          <p:nvPr>
            <p:ph type="sldNum" sz="quarter" idx="2"/>
          </p:nvPr>
        </p:nvSpPr>
        <p:spPr>
          <a:xfrm>
            <a:off x="11785600" y="12344400"/>
            <a:ext cx="5689600" cy="736601"/>
          </a:xfrm>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275938242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azul SB vacia">
    <p:spTree>
      <p:nvGrpSpPr>
        <p:cNvPr id="1" name=""/>
        <p:cNvGrpSpPr/>
        <p:nvPr/>
      </p:nvGrpSpPr>
      <p:grpSpPr>
        <a:xfrm>
          <a:off x="0" y="0"/>
          <a:ext cx="0" cy="0"/>
          <a:chOff x="0" y="0"/>
          <a:chExt cx="0" cy="0"/>
        </a:xfrm>
      </p:grpSpPr>
      <p:sp>
        <p:nvSpPr>
          <p:cNvPr id="107" name="Rectangle"/>
          <p:cNvSpPr/>
          <p:nvPr/>
        </p:nvSpPr>
        <p:spPr>
          <a:xfrm>
            <a:off x="-105236" y="-66623"/>
            <a:ext cx="24641090" cy="13842200"/>
          </a:xfrm>
          <a:prstGeom prst="rect">
            <a:avLst/>
          </a:prstGeom>
          <a:solidFill>
            <a:srgbClr val="0D3048"/>
          </a:solidFill>
          <a:ln w="12700">
            <a:miter lim="400000"/>
          </a:ln>
        </p:spPr>
        <p:txBody>
          <a:bodyPr lIns="91438" tIns="91438" rIns="91438" bIns="91438" anchor="ctr"/>
          <a:lstStyle/>
          <a:p>
            <a:pPr>
              <a:defRPr>
                <a:solidFill>
                  <a:srgbClr val="000000"/>
                </a:solidFill>
              </a:defRPr>
            </a:pPr>
            <a:endParaRPr dirty="0"/>
          </a:p>
        </p:txBody>
      </p:sp>
      <p:sp>
        <p:nvSpPr>
          <p:cNvPr id="108" name="Slide Number"/>
          <p:cNvSpPr txBox="1">
            <a:spLocks noGrp="1"/>
          </p:cNvSpPr>
          <p:nvPr>
            <p:ph type="sldNum" sz="quarter" idx="2"/>
          </p:nvPr>
        </p:nvSpPr>
        <p:spPr>
          <a:xfrm>
            <a:off x="11785600" y="12344400"/>
            <a:ext cx="5689600" cy="736601"/>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09767454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ca vacia">
    <p:spTree>
      <p:nvGrpSpPr>
        <p:cNvPr id="1" name=""/>
        <p:cNvGrpSpPr/>
        <p:nvPr/>
      </p:nvGrpSpPr>
      <p:grpSpPr>
        <a:xfrm>
          <a:off x="0" y="0"/>
          <a:ext cx="0" cy="0"/>
          <a:chOff x="0" y="0"/>
          <a:chExt cx="0" cy="0"/>
        </a:xfrm>
      </p:grpSpPr>
      <p:sp>
        <p:nvSpPr>
          <p:cNvPr id="115" name="Slide Number"/>
          <p:cNvSpPr txBox="1">
            <a:spLocks noGrp="1"/>
          </p:cNvSpPr>
          <p:nvPr>
            <p:ph type="sldNum" sz="quarter" idx="2"/>
          </p:nvPr>
        </p:nvSpPr>
        <p:spPr>
          <a:xfrm>
            <a:off x="11785600" y="12344400"/>
            <a:ext cx="5689600" cy="736601"/>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78753574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ca 1">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xfrm>
            <a:off x="16424031" y="9530861"/>
            <a:ext cx="561341" cy="612141"/>
          </a:xfrm>
          <a:prstGeom prst="rect">
            <a:avLst/>
          </a:prstGeom>
        </p:spPr>
        <p:txBody>
          <a:bodyPr anchor="t"/>
          <a:lstStyle>
            <a:lvl1pPr algn="l">
              <a:defRPr sz="3600"/>
            </a:lvl1pPr>
          </a:lstStyle>
          <a:p>
            <a:fld id="{86CB4B4D-7CA3-9044-876B-883B54F8677D}" type="slidenum">
              <a:rPr lang="es-DO" smtClean="0"/>
              <a:t>‹Nº›</a:t>
            </a:fld>
            <a:endParaRPr dirty="0"/>
          </a:p>
        </p:txBody>
      </p:sp>
    </p:spTree>
    <p:extLst>
      <p:ext uri="{BB962C8B-B14F-4D97-AF65-F5344CB8AC3E}">
        <p14:creationId xmlns:p14="http://schemas.microsoft.com/office/powerpoint/2010/main" val="216935607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spTree>
      <p:nvGrpSpPr>
        <p:cNvPr id="1" name=""/>
        <p:cNvGrpSpPr/>
        <p:nvPr/>
      </p:nvGrpSpPr>
      <p:grpSpPr>
        <a:xfrm>
          <a:off x="0" y="0"/>
          <a:ext cx="0" cy="0"/>
          <a:chOff x="0" y="0"/>
          <a:chExt cx="0" cy="0"/>
        </a:xfrm>
      </p:grpSpPr>
      <p:sp>
        <p:nvSpPr>
          <p:cNvPr id="11" name="Marcador de texto 2"/>
          <p:cNvSpPr>
            <a:spLocks noGrp="1"/>
          </p:cNvSpPr>
          <p:nvPr>
            <p:ph idx="1"/>
          </p:nvPr>
        </p:nvSpPr>
        <p:spPr>
          <a:xfrm>
            <a:off x="1054773" y="2028828"/>
            <a:ext cx="22262434" cy="9960380"/>
          </a:xfrm>
          <a:prstGeom prst="rect">
            <a:avLst/>
          </a:prstGeom>
        </p:spPr>
        <p:txBody>
          <a:bodyPr vert="horz" lIns="91440" tIns="45720" rIns="91440" bIns="45720" rtlCol="0">
            <a:normAutofit/>
          </a:bodyPr>
          <a:lstStyle>
            <a:lvl1pPr algn="just">
              <a:defRPr sz="4000">
                <a:solidFill>
                  <a:schemeClr val="tx1">
                    <a:lumMod val="75000"/>
                    <a:lumOff val="25000"/>
                  </a:schemeClr>
                </a:solidFill>
                <a:latin typeface="+mn-lt"/>
              </a:defRPr>
            </a:lvl1pPr>
            <a:lvl2pPr algn="just">
              <a:defRPr sz="3600">
                <a:solidFill>
                  <a:schemeClr val="tx1">
                    <a:lumMod val="75000"/>
                    <a:lumOff val="25000"/>
                  </a:schemeClr>
                </a:solidFill>
                <a:latin typeface="+mn-lt"/>
              </a:defRPr>
            </a:lvl2pPr>
            <a:lvl3pPr algn="just">
              <a:defRPr sz="3200">
                <a:solidFill>
                  <a:schemeClr val="tx1">
                    <a:lumMod val="75000"/>
                    <a:lumOff val="25000"/>
                  </a:schemeClr>
                </a:solidFill>
                <a:latin typeface="+mn-lt"/>
              </a:defRPr>
            </a:lvl3pPr>
            <a:lvl4pPr algn="just">
              <a:defRPr sz="2800">
                <a:solidFill>
                  <a:schemeClr val="tx1">
                    <a:lumMod val="75000"/>
                    <a:lumOff val="25000"/>
                  </a:schemeClr>
                </a:solidFill>
                <a:latin typeface="+mn-lt"/>
              </a:defRPr>
            </a:lvl4pPr>
            <a:lvl5pPr algn="just">
              <a:defRPr sz="2800">
                <a:solidFill>
                  <a:schemeClr val="tx1">
                    <a:lumMod val="75000"/>
                    <a:lumOff val="25000"/>
                  </a:schemeClr>
                </a:solidFill>
                <a:latin typeface="+mn-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DO" dirty="0"/>
          </a:p>
        </p:txBody>
      </p:sp>
      <p:sp>
        <p:nvSpPr>
          <p:cNvPr id="13" name="Título 1"/>
          <p:cNvSpPr>
            <a:spLocks noGrp="1"/>
          </p:cNvSpPr>
          <p:nvPr>
            <p:ph type="title"/>
          </p:nvPr>
        </p:nvSpPr>
        <p:spPr>
          <a:xfrm>
            <a:off x="1054773" y="63484"/>
            <a:ext cx="22262434" cy="2286000"/>
          </a:xfrm>
        </p:spPr>
        <p:txBody>
          <a:bodyPr>
            <a:normAutofit/>
          </a:bodyPr>
          <a:lstStyle>
            <a:lvl1pPr algn="l">
              <a:defRPr sz="5000" b="1">
                <a:solidFill>
                  <a:srgbClr val="0070C0"/>
                </a:solidFill>
                <a:latin typeface="Century Gothic" panose="020B0502020202020204" pitchFamily="34" charset="0"/>
              </a:defRPr>
            </a:lvl1pPr>
          </a:lstStyle>
          <a:p>
            <a:r>
              <a:rPr lang="es-ES" dirty="0"/>
              <a:t>Haga clic para modificar el estilo de título del patrón</a:t>
            </a:r>
            <a:endParaRPr lang="es-DO" dirty="0"/>
          </a:p>
        </p:txBody>
      </p:sp>
    </p:spTree>
    <p:extLst>
      <p:ext uri="{BB962C8B-B14F-4D97-AF65-F5344CB8AC3E}">
        <p14:creationId xmlns:p14="http://schemas.microsoft.com/office/powerpoint/2010/main" val="2374036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Gris SB lighter">
    <p:spTree>
      <p:nvGrpSpPr>
        <p:cNvPr id="1" name=""/>
        <p:cNvGrpSpPr/>
        <p:nvPr/>
      </p:nvGrpSpPr>
      <p:grpSpPr>
        <a:xfrm>
          <a:off x="0" y="0"/>
          <a:ext cx="0" cy="0"/>
          <a:chOff x="0" y="0"/>
          <a:chExt cx="0" cy="0"/>
        </a:xfrm>
      </p:grpSpPr>
      <p:sp>
        <p:nvSpPr>
          <p:cNvPr id="28" name="Rectangle"/>
          <p:cNvSpPr/>
          <p:nvPr/>
        </p:nvSpPr>
        <p:spPr>
          <a:xfrm>
            <a:off x="-40779" y="6350"/>
            <a:ext cx="24465558" cy="13703300"/>
          </a:xfrm>
          <a:prstGeom prst="rect">
            <a:avLst/>
          </a:prstGeom>
          <a:solidFill>
            <a:srgbClr val="81A0B1"/>
          </a:solidFill>
          <a:ln w="12700">
            <a:solidFill>
              <a:srgbClr val="5C8091"/>
            </a:solidFill>
            <a:miter lim="400000"/>
          </a:ln>
        </p:spPr>
        <p:txBody>
          <a:bodyPr lIns="182880" tIns="91440" rIns="182880" bIns="91440" anchor="ctr"/>
          <a:lstStyle/>
          <a:p>
            <a:endParaRPr sz="1800"/>
          </a:p>
        </p:txBody>
      </p:sp>
      <p:sp>
        <p:nvSpPr>
          <p:cNvPr id="29" name="SUPERINTENDENCIA DE BANCOS REPÚBLICA DOMINICANA | 2021"/>
          <p:cNvSpPr txBox="1"/>
          <p:nvPr/>
        </p:nvSpPr>
        <p:spPr>
          <a:xfrm>
            <a:off x="15671518" y="270511"/>
            <a:ext cx="8810938" cy="40011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82880" tIns="91440" rIns="182880" bIns="91440">
            <a:spAutoFit/>
          </a:bodyPr>
          <a:lstStyle>
            <a:lvl1pPr>
              <a:defRPr sz="1300" spc="416">
                <a:solidFill>
                  <a:srgbClr val="4B6978"/>
                </a:solidFill>
                <a:latin typeface="Arial Nova"/>
                <a:ea typeface="Arial Nova"/>
                <a:cs typeface="Arial Nova"/>
                <a:sym typeface="Arial Nova"/>
              </a:defRPr>
            </a:lvl1pPr>
          </a:lstStyle>
          <a:p>
            <a:r>
              <a:rPr sz="1400" dirty="0"/>
              <a:t>SUPERINTENDENCIA DE BANCOS REPÚBLICA DOMINICANA | 202</a:t>
            </a:r>
            <a:r>
              <a:rPr lang="es-DO" sz="1400" dirty="0"/>
              <a:t>2</a:t>
            </a:r>
            <a:endParaRPr sz="1400" dirty="0"/>
          </a:p>
        </p:txBody>
      </p:sp>
      <p:pic>
        <p:nvPicPr>
          <p:cNvPr id="30" name="Image" descr="Image"/>
          <p:cNvPicPr>
            <a:picLocks noChangeAspect="1"/>
          </p:cNvPicPr>
          <p:nvPr/>
        </p:nvPicPr>
        <p:blipFill>
          <a:blip r:embed="rId2" cstate="print">
            <a:alphaModFix amt="61600"/>
            <a:extLst>
              <a:ext uri="{28A0092B-C50C-407E-A947-70E740481C1C}">
                <a14:useLocalDpi xmlns:a14="http://schemas.microsoft.com/office/drawing/2010/main"/>
              </a:ext>
            </a:extLst>
          </a:blip>
          <a:stretch>
            <a:fillRect/>
          </a:stretch>
        </p:blipFill>
        <p:spPr>
          <a:xfrm>
            <a:off x="618358" y="326651"/>
            <a:ext cx="828672" cy="273846"/>
          </a:xfrm>
          <a:prstGeom prst="rect">
            <a:avLst/>
          </a:prstGeom>
          <a:ln w="12700">
            <a:miter lim="400000"/>
          </a:ln>
        </p:spPr>
      </p:pic>
      <p:sp>
        <p:nvSpPr>
          <p:cNvPr id="31" name="Triangle"/>
          <p:cNvSpPr/>
          <p:nvPr/>
        </p:nvSpPr>
        <p:spPr>
          <a:xfrm>
            <a:off x="669133" y="688689"/>
            <a:ext cx="23045738" cy="110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21600"/>
                </a:lnTo>
                <a:close/>
              </a:path>
            </a:pathLst>
          </a:custGeom>
          <a:ln w="6350">
            <a:solidFill>
              <a:srgbClr val="4B6978"/>
            </a:solidFill>
          </a:ln>
        </p:spPr>
        <p:txBody>
          <a:bodyPr lIns="182880" tIns="91440" rIns="182880" bIns="91440"/>
          <a:lstStyle/>
          <a:p>
            <a:pPr>
              <a:lnSpc>
                <a:spcPct val="60000"/>
              </a:lnSpc>
            </a:pPr>
            <a:endParaRPr sz="1800"/>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6791463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azul SB vacia">
    <p:spTree>
      <p:nvGrpSpPr>
        <p:cNvPr id="1" name=""/>
        <p:cNvGrpSpPr/>
        <p:nvPr/>
      </p:nvGrpSpPr>
      <p:grpSpPr>
        <a:xfrm>
          <a:off x="0" y="0"/>
          <a:ext cx="0" cy="0"/>
          <a:chOff x="0" y="0"/>
          <a:chExt cx="0" cy="0"/>
        </a:xfrm>
      </p:grpSpPr>
      <p:sp>
        <p:nvSpPr>
          <p:cNvPr id="107" name="Rectangle"/>
          <p:cNvSpPr/>
          <p:nvPr/>
        </p:nvSpPr>
        <p:spPr>
          <a:xfrm>
            <a:off x="-105236" y="-66623"/>
            <a:ext cx="24641090" cy="13842200"/>
          </a:xfrm>
          <a:prstGeom prst="rect">
            <a:avLst/>
          </a:prstGeom>
          <a:solidFill>
            <a:srgbClr val="0D3048"/>
          </a:solidFill>
          <a:ln w="12700">
            <a:miter lim="400000"/>
          </a:ln>
        </p:spPr>
        <p:txBody>
          <a:bodyPr lIns="91438" tIns="91438" rIns="91438" bIns="91438" anchor="ctr"/>
          <a:lstStyle/>
          <a:p>
            <a:pPr>
              <a:defRPr>
                <a:solidFill>
                  <a:srgbClr val="000000"/>
                </a:solidFill>
              </a:defRPr>
            </a:pPr>
            <a:endParaRPr dirty="0"/>
          </a:p>
        </p:txBody>
      </p:sp>
      <p:sp>
        <p:nvSpPr>
          <p:cNvPr id="108" name="Slide Number"/>
          <p:cNvSpPr txBox="1">
            <a:spLocks noGrp="1"/>
          </p:cNvSpPr>
          <p:nvPr>
            <p:ph type="sldNum" sz="quarter" idx="2"/>
          </p:nvPr>
        </p:nvSpPr>
        <p:spPr>
          <a:xfrm>
            <a:off x="11785600" y="12344400"/>
            <a:ext cx="5689600" cy="736601"/>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7163125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5A9E6F15-2429-4BB1-9AE5-A9687FAF4129}" type="slidenum">
              <a:rPr lang="es-DO" smtClean="0"/>
              <a:t>‹Nº›</a:t>
            </a:fld>
            <a:endParaRPr lang="es-DO"/>
          </a:p>
        </p:txBody>
      </p:sp>
    </p:spTree>
    <p:extLst>
      <p:ext uri="{BB962C8B-B14F-4D97-AF65-F5344CB8AC3E}">
        <p14:creationId xmlns:p14="http://schemas.microsoft.com/office/powerpoint/2010/main" val="222323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Gris claro">
    <p:spTree>
      <p:nvGrpSpPr>
        <p:cNvPr id="1" name=""/>
        <p:cNvGrpSpPr/>
        <p:nvPr/>
      </p:nvGrpSpPr>
      <p:grpSpPr>
        <a:xfrm>
          <a:off x="0" y="0"/>
          <a:ext cx="0" cy="0"/>
          <a:chOff x="0" y="0"/>
          <a:chExt cx="0" cy="0"/>
        </a:xfrm>
      </p:grpSpPr>
      <p:sp>
        <p:nvSpPr>
          <p:cNvPr id="19" name="Rectangle"/>
          <p:cNvSpPr/>
          <p:nvPr/>
        </p:nvSpPr>
        <p:spPr>
          <a:xfrm>
            <a:off x="-40779" y="0"/>
            <a:ext cx="24535904" cy="13827125"/>
          </a:xfrm>
          <a:prstGeom prst="rect">
            <a:avLst/>
          </a:prstGeom>
          <a:solidFill>
            <a:srgbClr val="E1E7EB"/>
          </a:solidFill>
          <a:ln w="12700">
            <a:solidFill>
              <a:srgbClr val="5C8091"/>
            </a:solidFill>
            <a:miter lim="400000"/>
          </a:ln>
        </p:spPr>
        <p:txBody>
          <a:bodyPr lIns="91438" tIns="91438" rIns="91438" bIns="91438" anchor="ctr"/>
          <a:lstStyle/>
          <a:p>
            <a:pPr>
              <a:defRPr>
                <a:solidFill>
                  <a:srgbClr val="000000"/>
                </a:solidFill>
              </a:defRPr>
            </a:pPr>
            <a:endParaRPr/>
          </a:p>
        </p:txBody>
      </p:sp>
      <p:sp>
        <p:nvSpPr>
          <p:cNvPr id="21" name="SUPERINTENDENCIA DE BANCOS REPÚBLICA DOMINICANA | 2021"/>
          <p:cNvSpPr txBox="1"/>
          <p:nvPr/>
        </p:nvSpPr>
        <p:spPr>
          <a:xfrm>
            <a:off x="15358852" y="270509"/>
            <a:ext cx="8400244" cy="384717"/>
          </a:xfrm>
          <a:prstGeom prst="rect">
            <a:avLst/>
          </a:prstGeom>
          <a:ln w="12700">
            <a:miter lim="400000"/>
          </a:ln>
          <a:extLst>
            <a:ext uri="{C572A759-6A51-4108-AA02-DFA0A04FC94B}">
              <ma14:wrappingTextBoxFlag xmlns:ma14="http://schemas.microsoft.com/office/mac/drawingml/2011/main" xmlns="" val="1"/>
            </a:ext>
          </a:extLst>
        </p:spPr>
        <p:txBody>
          <a:bodyPr wrap="none" lIns="91438" tIns="91438" rIns="91438" bIns="91438">
            <a:spAutoFit/>
          </a:bodyPr>
          <a:lstStyle>
            <a:lvl1pPr algn="r">
              <a:defRPr sz="1300" spc="416">
                <a:solidFill>
                  <a:srgbClr val="A1B6C1"/>
                </a:solidFill>
                <a:latin typeface="Arial"/>
                <a:ea typeface="Arial"/>
                <a:cs typeface="Arial"/>
                <a:sym typeface="Arial"/>
              </a:defRPr>
            </a:lvl1pPr>
          </a:lstStyle>
          <a:p>
            <a:r>
              <a:rPr dirty="0"/>
              <a:t>SUPERINTENDENCIA DE BANCOS REPÚBLICA DOMINICANA | 202</a:t>
            </a:r>
            <a:r>
              <a:rPr lang="es-DO" dirty="0"/>
              <a:t>2</a:t>
            </a:r>
          </a:p>
        </p:txBody>
      </p:sp>
      <p:sp>
        <p:nvSpPr>
          <p:cNvPr id="22" name="Slide Number"/>
          <p:cNvSpPr txBox="1">
            <a:spLocks noGrp="1"/>
          </p:cNvSpPr>
          <p:nvPr>
            <p:ph type="sldNum" sz="quarter" idx="2"/>
          </p:nvPr>
        </p:nvSpPr>
        <p:spPr>
          <a:xfrm>
            <a:off x="23317802" y="12831613"/>
            <a:ext cx="745356" cy="466670"/>
          </a:xfrm>
          <a:prstGeom prst="rect">
            <a:avLst/>
          </a:prstGeom>
        </p:spPr>
        <p:txBody>
          <a:bodyPr lIns="91438" tIns="91438" rIns="91438" bIns="91438" anchor="t"/>
          <a:lstStyle>
            <a:lvl1pPr>
              <a:defRPr sz="2000">
                <a:solidFill>
                  <a:schemeClr val="accent3"/>
                </a:solidFill>
                <a:latin typeface="Arial"/>
                <a:ea typeface="Arial"/>
                <a:cs typeface="Arial"/>
                <a:sym typeface="Arial"/>
              </a:defRPr>
            </a:lvl1pPr>
          </a:lstStyle>
          <a:p>
            <a:fld id="{86CB4B4D-7CA3-9044-876B-883B54F8677D}" type="slidenum">
              <a:t>‹Nº›</a:t>
            </a:fld>
            <a:endParaRPr dirty="0"/>
          </a:p>
        </p:txBody>
      </p:sp>
      <p:sp>
        <p:nvSpPr>
          <p:cNvPr id="23" name="Conector recto 8"/>
          <p:cNvSpPr/>
          <p:nvPr/>
        </p:nvSpPr>
        <p:spPr>
          <a:xfrm>
            <a:off x="618358" y="731517"/>
            <a:ext cx="23045206" cy="1"/>
          </a:xfrm>
          <a:prstGeom prst="line">
            <a:avLst/>
          </a:prstGeom>
          <a:ln>
            <a:solidFill>
              <a:srgbClr val="B2C6D1"/>
            </a:solidFill>
          </a:ln>
        </p:spPr>
        <p:txBody>
          <a:bodyPr lIns="45718" tIns="45718" rIns="45718" bIns="45718"/>
          <a:lstStyle/>
          <a:p>
            <a:endParaRPr/>
          </a:p>
        </p:txBody>
      </p:sp>
      <p:pic>
        <p:nvPicPr>
          <p:cNvPr id="7" name="Imagen 6" descr="Logotipo&#10;&#10;Descripción generada automáticamente">
            <a:extLst>
              <a:ext uri="{FF2B5EF4-FFF2-40B4-BE49-F238E27FC236}">
                <a16:creationId xmlns:a16="http://schemas.microsoft.com/office/drawing/2014/main" id="{4DCF6853-AC68-46C0-ADFD-06503DD1E0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904" y="263734"/>
            <a:ext cx="1413036" cy="398266"/>
          </a:xfrm>
          <a:prstGeom prst="rect">
            <a:avLst/>
          </a:prstGeom>
        </p:spPr>
      </p:pic>
    </p:spTree>
    <p:extLst>
      <p:ext uri="{BB962C8B-B14F-4D97-AF65-F5344CB8AC3E}">
        <p14:creationId xmlns:p14="http://schemas.microsoft.com/office/powerpoint/2010/main" val="410740976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ágina Blanca con firma">
    <p:spTree>
      <p:nvGrpSpPr>
        <p:cNvPr id="1" name=""/>
        <p:cNvGrpSpPr/>
        <p:nvPr/>
      </p:nvGrpSpPr>
      <p:grpSpPr>
        <a:xfrm>
          <a:off x="0" y="0"/>
          <a:ext cx="0" cy="0"/>
          <a:chOff x="0" y="0"/>
          <a:chExt cx="0" cy="0"/>
        </a:xfrm>
      </p:grpSpPr>
      <p:sp>
        <p:nvSpPr>
          <p:cNvPr id="30" name="SUPERINTENDENCIA DE BANCOS REPÚBLICA DOMINICANA | 2021"/>
          <p:cNvSpPr txBox="1"/>
          <p:nvPr/>
        </p:nvSpPr>
        <p:spPr>
          <a:xfrm>
            <a:off x="15395599" y="270509"/>
            <a:ext cx="8400309" cy="584771"/>
          </a:xfrm>
          <a:prstGeom prst="rect">
            <a:avLst/>
          </a:prstGeom>
          <a:ln w="12700">
            <a:miter lim="400000"/>
          </a:ln>
          <a:extLst>
            <a:ext uri="{C572A759-6A51-4108-AA02-DFA0A04FC94B}">
              <ma14:wrappingTextBoxFlag xmlns:ma14="http://schemas.microsoft.com/office/mac/drawingml/2011/main" xmlns="" val="1"/>
            </a:ext>
          </a:extLst>
        </p:spPr>
        <p:txBody>
          <a:bodyPr wrap="none" lIns="91438" tIns="91438" rIns="91438" bIns="91438">
            <a:spAutoFit/>
          </a:bodyPr>
          <a:lstStyle>
            <a:lvl1pPr algn="r">
              <a:defRPr sz="1300" spc="416">
                <a:solidFill>
                  <a:srgbClr val="A1B6C1"/>
                </a:solidFill>
                <a:latin typeface="Arial"/>
                <a:ea typeface="Arial"/>
                <a:cs typeface="Arial"/>
                <a:sym typeface="Arial"/>
              </a:defRPr>
            </a:lvl1pPr>
          </a:lstStyle>
          <a:p>
            <a:r>
              <a:rPr dirty="0"/>
              <a:t>SUPERINTENDENCIA DE BANCOS REPÚBLICA DOMINICANA | 202</a:t>
            </a:r>
            <a:r>
              <a:rPr lang="es-DO" dirty="0"/>
              <a:t>2</a:t>
            </a:r>
          </a:p>
          <a:p>
            <a:endParaRPr dirty="0"/>
          </a:p>
        </p:txBody>
      </p:sp>
      <p:sp>
        <p:nvSpPr>
          <p:cNvPr id="32" name="Slide Number"/>
          <p:cNvSpPr txBox="1">
            <a:spLocks noGrp="1"/>
          </p:cNvSpPr>
          <p:nvPr>
            <p:ph type="sldNum" sz="quarter" idx="2"/>
          </p:nvPr>
        </p:nvSpPr>
        <p:spPr>
          <a:xfrm>
            <a:off x="23317801" y="12831612"/>
            <a:ext cx="675429" cy="474079"/>
          </a:xfrm>
          <a:prstGeom prst="rect">
            <a:avLst/>
          </a:prstGeom>
        </p:spPr>
        <p:txBody>
          <a:bodyPr lIns="91438" tIns="91438" rIns="91438" bIns="91438" anchor="t"/>
          <a:lstStyle>
            <a:lvl1pPr>
              <a:defRPr sz="2000">
                <a:solidFill>
                  <a:schemeClr val="accent3"/>
                </a:solidFill>
                <a:latin typeface="Arial"/>
                <a:ea typeface="Arial"/>
                <a:cs typeface="Arial"/>
                <a:sym typeface="Arial"/>
              </a:defRPr>
            </a:lvl1pPr>
          </a:lstStyle>
          <a:p>
            <a:fld id="{86CB4B4D-7CA3-9044-876B-883B54F8677D}" type="slidenum">
              <a:t>‹Nº›</a:t>
            </a:fld>
            <a:endParaRPr dirty="0"/>
          </a:p>
        </p:txBody>
      </p:sp>
      <p:sp>
        <p:nvSpPr>
          <p:cNvPr id="33" name="Conector recto 4"/>
          <p:cNvSpPr/>
          <p:nvPr/>
        </p:nvSpPr>
        <p:spPr>
          <a:xfrm>
            <a:off x="618358" y="731517"/>
            <a:ext cx="23045206" cy="1"/>
          </a:xfrm>
          <a:prstGeom prst="line">
            <a:avLst/>
          </a:prstGeom>
          <a:ln>
            <a:solidFill>
              <a:srgbClr val="D8E2E8"/>
            </a:solidFill>
          </a:ln>
        </p:spPr>
        <p:txBody>
          <a:bodyPr lIns="45718" tIns="45718" rIns="45718" bIns="45718"/>
          <a:lstStyle/>
          <a:p>
            <a:endParaRPr/>
          </a:p>
        </p:txBody>
      </p:sp>
      <p:pic>
        <p:nvPicPr>
          <p:cNvPr id="6" name="Imagen 5" descr="Logotipo&#10;&#10;Descripción generada automáticamente">
            <a:extLst>
              <a:ext uri="{FF2B5EF4-FFF2-40B4-BE49-F238E27FC236}">
                <a16:creationId xmlns:a16="http://schemas.microsoft.com/office/drawing/2014/main" id="{64AD376B-FE89-4044-BBE0-460D62D1B7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358" y="244957"/>
            <a:ext cx="1467430" cy="413597"/>
          </a:xfrm>
          <a:prstGeom prst="rect">
            <a:avLst/>
          </a:prstGeom>
        </p:spPr>
      </p:pic>
    </p:spTree>
    <p:extLst>
      <p:ext uri="{BB962C8B-B14F-4D97-AF65-F5344CB8AC3E}">
        <p14:creationId xmlns:p14="http://schemas.microsoft.com/office/powerpoint/2010/main" val="94569667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Gris SB lighter">
    <p:spTree>
      <p:nvGrpSpPr>
        <p:cNvPr id="1" name=""/>
        <p:cNvGrpSpPr/>
        <p:nvPr/>
      </p:nvGrpSpPr>
      <p:grpSpPr>
        <a:xfrm>
          <a:off x="0" y="0"/>
          <a:ext cx="0" cy="0"/>
          <a:chOff x="0" y="0"/>
          <a:chExt cx="0" cy="0"/>
        </a:xfrm>
      </p:grpSpPr>
      <p:sp>
        <p:nvSpPr>
          <p:cNvPr id="51" name="Rectangle"/>
          <p:cNvSpPr/>
          <p:nvPr/>
        </p:nvSpPr>
        <p:spPr>
          <a:xfrm>
            <a:off x="-369456" y="-207819"/>
            <a:ext cx="25007456" cy="14085455"/>
          </a:xfrm>
          <a:prstGeom prst="rect">
            <a:avLst/>
          </a:prstGeom>
          <a:solidFill>
            <a:srgbClr val="81A0B1"/>
          </a:solidFill>
          <a:ln w="12700">
            <a:solidFill>
              <a:srgbClr val="5C8091"/>
            </a:solidFill>
            <a:miter lim="400000"/>
          </a:ln>
        </p:spPr>
        <p:txBody>
          <a:bodyPr lIns="91438" tIns="91438" rIns="91438" bIns="91438" anchor="ctr"/>
          <a:lstStyle/>
          <a:p>
            <a:pPr>
              <a:defRPr>
                <a:solidFill>
                  <a:srgbClr val="000000"/>
                </a:solidFill>
              </a:defRPr>
            </a:pPr>
            <a:endParaRPr/>
          </a:p>
        </p:txBody>
      </p:sp>
      <p:sp>
        <p:nvSpPr>
          <p:cNvPr id="53" name="SUPERINTENDENCIA DE BANCOS REPÚBLICA DOMINICANA | 2021"/>
          <p:cNvSpPr txBox="1"/>
          <p:nvPr/>
        </p:nvSpPr>
        <p:spPr>
          <a:xfrm>
            <a:off x="15358787" y="270509"/>
            <a:ext cx="8400309" cy="584771"/>
          </a:xfrm>
          <a:prstGeom prst="rect">
            <a:avLst/>
          </a:prstGeom>
          <a:ln w="12700">
            <a:miter lim="400000"/>
          </a:ln>
          <a:extLst>
            <a:ext uri="{C572A759-6A51-4108-AA02-DFA0A04FC94B}">
              <ma14:wrappingTextBoxFlag xmlns:ma14="http://schemas.microsoft.com/office/mac/drawingml/2011/main" xmlns="" val="1"/>
            </a:ext>
          </a:extLst>
        </p:spPr>
        <p:txBody>
          <a:bodyPr wrap="none" lIns="91438" tIns="91438" rIns="91438" bIns="91438">
            <a:spAutoFit/>
          </a:bodyPr>
          <a:lstStyle>
            <a:lvl1pPr algn="r">
              <a:defRPr sz="1300" spc="416">
                <a:solidFill>
                  <a:schemeClr val="accent3"/>
                </a:solidFill>
                <a:latin typeface="Arial"/>
                <a:ea typeface="Arial"/>
                <a:cs typeface="Arial"/>
                <a:sym typeface="Arial"/>
              </a:defRPr>
            </a:lvl1pPr>
          </a:lstStyle>
          <a:p>
            <a:r>
              <a:rPr dirty="0"/>
              <a:t>SUPERINTENDENCIA DE BANCOS REPÚBLICA DOMINICANA | 202</a:t>
            </a:r>
            <a:r>
              <a:rPr lang="es-DO" dirty="0"/>
              <a:t>2</a:t>
            </a:r>
          </a:p>
          <a:p>
            <a:endParaRPr dirty="0"/>
          </a:p>
        </p:txBody>
      </p:sp>
      <p:sp>
        <p:nvSpPr>
          <p:cNvPr id="54" name="Slide Number"/>
          <p:cNvSpPr txBox="1">
            <a:spLocks noGrp="1"/>
          </p:cNvSpPr>
          <p:nvPr>
            <p:ph type="sldNum" sz="quarter" idx="2"/>
          </p:nvPr>
        </p:nvSpPr>
        <p:spPr>
          <a:xfrm>
            <a:off x="23317802" y="12831613"/>
            <a:ext cx="478104" cy="466670"/>
          </a:xfrm>
          <a:prstGeom prst="rect">
            <a:avLst/>
          </a:prstGeom>
        </p:spPr>
        <p:txBody>
          <a:bodyPr lIns="91438" tIns="91438" rIns="91438" bIns="91438" anchor="t"/>
          <a:lstStyle>
            <a:lvl1pPr>
              <a:defRPr sz="2000" u="sng">
                <a:solidFill>
                  <a:schemeClr val="accent3"/>
                </a:solidFill>
                <a:latin typeface="Arial"/>
                <a:ea typeface="Arial"/>
                <a:cs typeface="Arial"/>
                <a:sym typeface="Arial"/>
              </a:defRPr>
            </a:lvl1pPr>
          </a:lstStyle>
          <a:p>
            <a:fld id="{86CB4B4D-7CA3-9044-876B-883B54F8677D}" type="slidenum">
              <a:t>‹Nº›</a:t>
            </a:fld>
            <a:endParaRPr/>
          </a:p>
        </p:txBody>
      </p:sp>
      <p:sp>
        <p:nvSpPr>
          <p:cNvPr id="55" name="Conector recto 11"/>
          <p:cNvSpPr/>
          <p:nvPr/>
        </p:nvSpPr>
        <p:spPr>
          <a:xfrm>
            <a:off x="618358" y="731517"/>
            <a:ext cx="23045206" cy="1"/>
          </a:xfrm>
          <a:prstGeom prst="line">
            <a:avLst/>
          </a:prstGeom>
          <a:ln>
            <a:solidFill>
              <a:schemeClr val="accent3"/>
            </a:solidFill>
          </a:ln>
        </p:spPr>
        <p:txBody>
          <a:bodyPr lIns="45718" tIns="45718" rIns="45718" bIns="45718"/>
          <a:lstStyle/>
          <a:p>
            <a:endParaRPr/>
          </a:p>
        </p:txBody>
      </p:sp>
      <p:pic>
        <p:nvPicPr>
          <p:cNvPr id="8" name="Imagen 7" descr="Logotipo&#10;&#10;Descripción generada automáticamente">
            <a:extLst>
              <a:ext uri="{FF2B5EF4-FFF2-40B4-BE49-F238E27FC236}">
                <a16:creationId xmlns:a16="http://schemas.microsoft.com/office/drawing/2014/main" id="{C0EDF187-06CA-4936-95F3-091D411690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358" y="244957"/>
            <a:ext cx="1467430" cy="413597"/>
          </a:xfrm>
          <a:prstGeom prst="rect">
            <a:avLst/>
          </a:prstGeom>
        </p:spPr>
      </p:pic>
    </p:spTree>
    <p:extLst>
      <p:ext uri="{BB962C8B-B14F-4D97-AF65-F5344CB8AC3E}">
        <p14:creationId xmlns:p14="http://schemas.microsoft.com/office/powerpoint/2010/main" val="32333910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Gris 88">
    <p:spTree>
      <p:nvGrpSpPr>
        <p:cNvPr id="1" name=""/>
        <p:cNvGrpSpPr/>
        <p:nvPr/>
      </p:nvGrpSpPr>
      <p:grpSpPr>
        <a:xfrm>
          <a:off x="0" y="0"/>
          <a:ext cx="0" cy="0"/>
          <a:chOff x="0" y="0"/>
          <a:chExt cx="0" cy="0"/>
        </a:xfrm>
      </p:grpSpPr>
      <p:sp>
        <p:nvSpPr>
          <p:cNvPr id="62" name="Rectangle"/>
          <p:cNvSpPr/>
          <p:nvPr/>
        </p:nvSpPr>
        <p:spPr>
          <a:xfrm>
            <a:off x="0" y="-228781"/>
            <a:ext cx="24465558" cy="14179913"/>
          </a:xfrm>
          <a:prstGeom prst="rect">
            <a:avLst/>
          </a:prstGeom>
          <a:solidFill>
            <a:srgbClr val="D1DAE0"/>
          </a:solidFill>
          <a:ln w="12700">
            <a:miter lim="400000"/>
          </a:ln>
        </p:spPr>
        <p:txBody>
          <a:bodyPr lIns="91438" tIns="91438" rIns="91438" bIns="91438" anchor="ctr"/>
          <a:lstStyle/>
          <a:p>
            <a:pPr>
              <a:defRPr>
                <a:solidFill>
                  <a:srgbClr val="000000"/>
                </a:solidFill>
              </a:defRPr>
            </a:pPr>
            <a:endParaRPr dirty="0"/>
          </a:p>
        </p:txBody>
      </p:sp>
      <p:sp>
        <p:nvSpPr>
          <p:cNvPr id="64" name="Slide Number"/>
          <p:cNvSpPr txBox="1">
            <a:spLocks noGrp="1"/>
          </p:cNvSpPr>
          <p:nvPr>
            <p:ph type="sldNum" sz="quarter" idx="2"/>
          </p:nvPr>
        </p:nvSpPr>
        <p:spPr>
          <a:xfrm>
            <a:off x="23317801" y="12831613"/>
            <a:ext cx="838935" cy="466670"/>
          </a:xfrm>
          <a:prstGeom prst="rect">
            <a:avLst/>
          </a:prstGeom>
        </p:spPr>
        <p:txBody>
          <a:bodyPr lIns="91438" tIns="91438" rIns="91438" bIns="91438" anchor="t"/>
          <a:lstStyle>
            <a:lvl1pPr>
              <a:defRPr sz="2000">
                <a:solidFill>
                  <a:schemeClr val="accent3"/>
                </a:solidFill>
                <a:latin typeface="Arial"/>
                <a:ea typeface="Arial"/>
                <a:cs typeface="Arial"/>
                <a:sym typeface="Arial"/>
              </a:defRPr>
            </a:lvl1pPr>
          </a:lstStyle>
          <a:p>
            <a:fld id="{86CB4B4D-7CA3-9044-876B-883B54F8677D}" type="slidenum">
              <a:rPr smtClean="0"/>
              <a:t>‹Nº›</a:t>
            </a:fld>
            <a:endParaRPr dirty="0"/>
          </a:p>
        </p:txBody>
      </p:sp>
      <p:sp>
        <p:nvSpPr>
          <p:cNvPr id="65" name="Conector recto 12"/>
          <p:cNvSpPr/>
          <p:nvPr/>
        </p:nvSpPr>
        <p:spPr>
          <a:xfrm>
            <a:off x="618358" y="731517"/>
            <a:ext cx="23045206" cy="1"/>
          </a:xfrm>
          <a:prstGeom prst="line">
            <a:avLst/>
          </a:prstGeom>
          <a:ln>
            <a:solidFill>
              <a:srgbClr val="B2C6D1"/>
            </a:solidFill>
          </a:ln>
        </p:spPr>
        <p:txBody>
          <a:bodyPr lIns="45718" tIns="45718" rIns="45718" bIns="45718"/>
          <a:lstStyle/>
          <a:p>
            <a:endParaRPr/>
          </a:p>
        </p:txBody>
      </p:sp>
      <p:sp>
        <p:nvSpPr>
          <p:cNvPr id="66" name="SUPERINTENDENCIA DE BANCOS REPÚBLICA DOMINICANA | 2021"/>
          <p:cNvSpPr txBox="1"/>
          <p:nvPr/>
        </p:nvSpPr>
        <p:spPr>
          <a:xfrm>
            <a:off x="15358852" y="270509"/>
            <a:ext cx="8400244" cy="384717"/>
          </a:xfrm>
          <a:prstGeom prst="rect">
            <a:avLst/>
          </a:prstGeom>
          <a:ln w="12700">
            <a:miter lim="400000"/>
          </a:ln>
          <a:extLst>
            <a:ext uri="{C572A759-6A51-4108-AA02-DFA0A04FC94B}">
              <ma14:wrappingTextBoxFlag xmlns:ma14="http://schemas.microsoft.com/office/mac/drawingml/2011/main" xmlns="" val="1"/>
            </a:ext>
          </a:extLst>
        </p:spPr>
        <p:txBody>
          <a:bodyPr wrap="none" lIns="91438" tIns="91438" rIns="91438" bIns="91438">
            <a:spAutoFit/>
          </a:bodyPr>
          <a:lstStyle>
            <a:lvl1pPr algn="r">
              <a:defRPr sz="1300" spc="416">
                <a:solidFill>
                  <a:srgbClr val="A1B6C1"/>
                </a:solidFill>
                <a:latin typeface="Arial"/>
                <a:ea typeface="Arial"/>
                <a:cs typeface="Arial"/>
                <a:sym typeface="Arial"/>
              </a:defRPr>
            </a:lvl1pPr>
          </a:lstStyle>
          <a:p>
            <a:r>
              <a:rPr dirty="0"/>
              <a:t>SUPERINTENDENCIA DE BANCOS REPÚBLICA DOMINICANA | 202</a:t>
            </a:r>
            <a:r>
              <a:rPr lang="es-DO" dirty="0"/>
              <a:t>2</a:t>
            </a:r>
            <a:endParaRPr dirty="0"/>
          </a:p>
        </p:txBody>
      </p:sp>
      <p:pic>
        <p:nvPicPr>
          <p:cNvPr id="7" name="Imagen 6" descr="Logotipo&#10;&#10;Descripción generada automáticamente">
            <a:extLst>
              <a:ext uri="{FF2B5EF4-FFF2-40B4-BE49-F238E27FC236}">
                <a16:creationId xmlns:a16="http://schemas.microsoft.com/office/drawing/2014/main" id="{AC9F5FE4-C52D-49F0-9CFA-2D0E9F6602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358" y="244957"/>
            <a:ext cx="1467430" cy="413597"/>
          </a:xfrm>
          <a:prstGeom prst="rect">
            <a:avLst/>
          </a:prstGeom>
        </p:spPr>
      </p:pic>
    </p:spTree>
    <p:extLst>
      <p:ext uri="{BB962C8B-B14F-4D97-AF65-F5344CB8AC3E}">
        <p14:creationId xmlns:p14="http://schemas.microsoft.com/office/powerpoint/2010/main" val="229689434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azul con firma y logo de fondo">
    <p:spTree>
      <p:nvGrpSpPr>
        <p:cNvPr id="1" name=""/>
        <p:cNvGrpSpPr/>
        <p:nvPr/>
      </p:nvGrpSpPr>
      <p:grpSpPr>
        <a:xfrm>
          <a:off x="0" y="0"/>
          <a:ext cx="0" cy="0"/>
          <a:chOff x="0" y="0"/>
          <a:chExt cx="0" cy="0"/>
        </a:xfrm>
      </p:grpSpPr>
      <p:sp>
        <p:nvSpPr>
          <p:cNvPr id="73" name="Rectangle"/>
          <p:cNvSpPr/>
          <p:nvPr/>
        </p:nvSpPr>
        <p:spPr>
          <a:xfrm>
            <a:off x="-105236" y="-66623"/>
            <a:ext cx="24616236" cy="13893748"/>
          </a:xfrm>
          <a:prstGeom prst="rect">
            <a:avLst/>
          </a:prstGeom>
          <a:solidFill>
            <a:srgbClr val="0D3048"/>
          </a:solidFill>
          <a:ln w="12700">
            <a:miter lim="400000"/>
          </a:ln>
        </p:spPr>
        <p:txBody>
          <a:bodyPr lIns="91438" tIns="91438" rIns="91438" bIns="91438" anchor="ctr"/>
          <a:lstStyle/>
          <a:p>
            <a:pPr>
              <a:defRPr>
                <a:solidFill>
                  <a:srgbClr val="000000"/>
                </a:solidFill>
              </a:defRPr>
            </a:pPr>
            <a:endParaRPr/>
          </a:p>
        </p:txBody>
      </p:sp>
      <p:pic>
        <p:nvPicPr>
          <p:cNvPr id="74" name="Image" descr="Image"/>
          <p:cNvPicPr>
            <a:picLocks noChangeAspect="1"/>
          </p:cNvPicPr>
          <p:nvPr userDrawn="1"/>
        </p:nvPicPr>
        <p:blipFill>
          <a:blip r:embed="rId2">
            <a:alphaModFix amt="40040"/>
          </a:blip>
          <a:stretch>
            <a:fillRect/>
          </a:stretch>
        </p:blipFill>
        <p:spPr>
          <a:xfrm>
            <a:off x="14421579" y="1308950"/>
            <a:ext cx="15938334" cy="16666955"/>
          </a:xfrm>
          <a:prstGeom prst="rect">
            <a:avLst/>
          </a:prstGeom>
          <a:ln w="12700">
            <a:miter lim="400000"/>
          </a:ln>
        </p:spPr>
      </p:pic>
      <p:sp>
        <p:nvSpPr>
          <p:cNvPr id="76" name="SUPERINTENDENCIA DE BANCOS REPÚBLICA DOMINICANA | 2021"/>
          <p:cNvSpPr txBox="1"/>
          <p:nvPr/>
        </p:nvSpPr>
        <p:spPr>
          <a:xfrm>
            <a:off x="15571929" y="270509"/>
            <a:ext cx="8223979" cy="584771"/>
          </a:xfrm>
          <a:prstGeom prst="rect">
            <a:avLst/>
          </a:prstGeom>
          <a:ln w="12700">
            <a:miter lim="400000"/>
          </a:ln>
          <a:extLst>
            <a:ext uri="{C572A759-6A51-4108-AA02-DFA0A04FC94B}">
              <ma14:wrappingTextBoxFlag xmlns:ma14="http://schemas.microsoft.com/office/mac/drawingml/2011/main" xmlns="" val="1"/>
            </a:ext>
          </a:extLst>
        </p:spPr>
        <p:txBody>
          <a:bodyPr wrap="none" lIns="91438" tIns="91438" rIns="91438" bIns="91438">
            <a:spAutoFit/>
          </a:bodyPr>
          <a:lstStyle>
            <a:lvl1pPr algn="r">
              <a:defRPr sz="1300" spc="416">
                <a:solidFill>
                  <a:schemeClr val="accent3"/>
                </a:solidFill>
                <a:latin typeface="Arial Nova"/>
                <a:ea typeface="Arial Nova"/>
                <a:cs typeface="Arial Nova"/>
                <a:sym typeface="Arial Nova"/>
              </a:defRPr>
            </a:lvl1pPr>
          </a:lstStyle>
          <a:p>
            <a:r>
              <a:rPr dirty="0"/>
              <a:t>SUPERINTENDENCIA DE BANCOS REPÚBLICA DOMINICANA | 202</a:t>
            </a:r>
            <a:r>
              <a:rPr lang="es-DO" dirty="0"/>
              <a:t>2</a:t>
            </a:r>
          </a:p>
          <a:p>
            <a:endParaRPr dirty="0"/>
          </a:p>
        </p:txBody>
      </p:sp>
      <p:grpSp>
        <p:nvGrpSpPr>
          <p:cNvPr id="79" name="Triangle"/>
          <p:cNvGrpSpPr/>
          <p:nvPr/>
        </p:nvGrpSpPr>
        <p:grpSpPr>
          <a:xfrm>
            <a:off x="669131" y="688676"/>
            <a:ext cx="23045738" cy="110003"/>
            <a:chOff x="0" y="0"/>
            <a:chExt cx="23045737" cy="110002"/>
          </a:xfrm>
        </p:grpSpPr>
        <p:sp>
          <p:nvSpPr>
            <p:cNvPr id="77" name="Line"/>
            <p:cNvSpPr/>
            <p:nvPr/>
          </p:nvSpPr>
          <p:spPr>
            <a:xfrm flipV="1">
              <a:off x="0" y="-1"/>
              <a:ext cx="23045738" cy="110003"/>
            </a:xfrm>
            <a:prstGeom prst="line">
              <a:avLst/>
            </a:prstGeom>
            <a:noFill/>
            <a:ln w="3175" cap="flat">
              <a:solidFill>
                <a:schemeClr val="accent3"/>
              </a:solidFill>
              <a:prstDash val="solid"/>
              <a:round/>
            </a:ln>
            <a:effectLst/>
          </p:spPr>
          <p:txBody>
            <a:bodyPr wrap="square" lIns="45718" tIns="45718" rIns="45718" bIns="45718" numCol="1" anchor="t">
              <a:noAutofit/>
            </a:bodyPr>
            <a:lstStyle/>
            <a:p>
              <a:endParaRPr/>
            </a:p>
          </p:txBody>
        </p:sp>
        <p:sp>
          <p:nvSpPr>
            <p:cNvPr id="78" name="Line"/>
            <p:cNvSpPr/>
            <p:nvPr/>
          </p:nvSpPr>
          <p:spPr>
            <a:xfrm flipH="1">
              <a:off x="0" y="-1"/>
              <a:ext cx="23045738" cy="110003"/>
            </a:xfrm>
            <a:prstGeom prst="line">
              <a:avLst/>
            </a:prstGeom>
            <a:noFill/>
            <a:ln w="3175" cap="flat">
              <a:solidFill>
                <a:schemeClr val="accent3"/>
              </a:solidFill>
              <a:prstDash val="solid"/>
              <a:round/>
            </a:ln>
            <a:effectLst/>
          </p:spPr>
          <p:txBody>
            <a:bodyPr wrap="square" lIns="45718" tIns="45718" rIns="45718" bIns="45718" numCol="1" anchor="t">
              <a:noAutofit/>
            </a:bodyPr>
            <a:lstStyle/>
            <a:p>
              <a:endParaRPr/>
            </a:p>
          </p:txBody>
        </p:sp>
      </p:grpSp>
      <p:sp>
        <p:nvSpPr>
          <p:cNvPr id="80" name="Slide Number"/>
          <p:cNvSpPr txBox="1">
            <a:spLocks noGrp="1"/>
          </p:cNvSpPr>
          <p:nvPr>
            <p:ph type="sldNum" sz="quarter" idx="2"/>
          </p:nvPr>
        </p:nvSpPr>
        <p:spPr>
          <a:xfrm>
            <a:off x="23114000" y="12877037"/>
            <a:ext cx="1033189" cy="915163"/>
          </a:xfrm>
          <a:prstGeom prst="rect">
            <a:avLst/>
          </a:prstGeom>
        </p:spPr>
        <p:txBody>
          <a:bodyPr anchor="t"/>
          <a:lstStyle>
            <a:lvl1pPr algn="l">
              <a:defRPr sz="3600">
                <a:solidFill>
                  <a:schemeClr val="accent3"/>
                </a:solidFill>
              </a:defRPr>
            </a:lvl1pPr>
          </a:lstStyle>
          <a:p>
            <a:fld id="{86CB4B4D-7CA3-9044-876B-883B54F8677D}" type="slidenum">
              <a:t>‹Nº›</a:t>
            </a:fld>
            <a:endParaRPr dirty="0"/>
          </a:p>
        </p:txBody>
      </p:sp>
      <p:pic>
        <p:nvPicPr>
          <p:cNvPr id="3" name="Imagen 2" descr="Imagen que contiene dibujo, reloj&#10;&#10;Descripción generada automáticamente">
            <a:extLst>
              <a:ext uri="{FF2B5EF4-FFF2-40B4-BE49-F238E27FC236}">
                <a16:creationId xmlns:a16="http://schemas.microsoft.com/office/drawing/2014/main" id="{020DF5A6-15A9-45D0-950B-705B38EA6A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115" y="380513"/>
            <a:ext cx="1422361" cy="400894"/>
          </a:xfrm>
          <a:prstGeom prst="rect">
            <a:avLst/>
          </a:prstGeom>
        </p:spPr>
      </p:pic>
    </p:spTree>
    <p:extLst>
      <p:ext uri="{BB962C8B-B14F-4D97-AF65-F5344CB8AC3E}">
        <p14:creationId xmlns:p14="http://schemas.microsoft.com/office/powerpoint/2010/main" val="246958419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azul con firma">
    <p:spTree>
      <p:nvGrpSpPr>
        <p:cNvPr id="1" name=""/>
        <p:cNvGrpSpPr/>
        <p:nvPr/>
      </p:nvGrpSpPr>
      <p:grpSpPr>
        <a:xfrm>
          <a:off x="0" y="0"/>
          <a:ext cx="0" cy="0"/>
          <a:chOff x="0" y="0"/>
          <a:chExt cx="0" cy="0"/>
        </a:xfrm>
      </p:grpSpPr>
      <p:sp>
        <p:nvSpPr>
          <p:cNvPr id="87" name="Rectangle"/>
          <p:cNvSpPr/>
          <p:nvPr/>
        </p:nvSpPr>
        <p:spPr>
          <a:xfrm>
            <a:off x="-105237" y="-66623"/>
            <a:ext cx="24695612" cy="13782623"/>
          </a:xfrm>
          <a:prstGeom prst="rect">
            <a:avLst/>
          </a:prstGeom>
          <a:solidFill>
            <a:srgbClr val="0D3048"/>
          </a:solidFill>
          <a:ln w="12700">
            <a:miter lim="400000"/>
          </a:ln>
        </p:spPr>
        <p:txBody>
          <a:bodyPr lIns="91438" tIns="91438" rIns="91438" bIns="91438" anchor="ctr"/>
          <a:lstStyle/>
          <a:p>
            <a:pPr>
              <a:defRPr>
                <a:solidFill>
                  <a:srgbClr val="000000"/>
                </a:solidFill>
              </a:defRPr>
            </a:pPr>
            <a:endParaRPr/>
          </a:p>
        </p:txBody>
      </p:sp>
      <p:sp>
        <p:nvSpPr>
          <p:cNvPr id="88" name="SUPERINTENDENCIA DE BANCOS REPÚBLICA DOMINICANA | 2021"/>
          <p:cNvSpPr txBox="1"/>
          <p:nvPr/>
        </p:nvSpPr>
        <p:spPr>
          <a:xfrm>
            <a:off x="15358852" y="270509"/>
            <a:ext cx="8400244" cy="384717"/>
          </a:xfrm>
          <a:prstGeom prst="rect">
            <a:avLst/>
          </a:prstGeom>
          <a:ln w="12700">
            <a:miter lim="400000"/>
          </a:ln>
          <a:extLst>
            <a:ext uri="{C572A759-6A51-4108-AA02-DFA0A04FC94B}">
              <ma14:wrappingTextBoxFlag xmlns:ma14="http://schemas.microsoft.com/office/mac/drawingml/2011/main" xmlns="" val="1"/>
            </a:ext>
          </a:extLst>
        </p:spPr>
        <p:txBody>
          <a:bodyPr wrap="none" lIns="91438" tIns="91438" rIns="91438" bIns="91438">
            <a:spAutoFit/>
          </a:bodyPr>
          <a:lstStyle>
            <a:lvl1pPr algn="r">
              <a:defRPr sz="1300" spc="416">
                <a:solidFill>
                  <a:schemeClr val="accent3"/>
                </a:solidFill>
                <a:latin typeface="Arial"/>
                <a:ea typeface="Arial"/>
                <a:cs typeface="Arial"/>
                <a:sym typeface="Arial"/>
              </a:defRPr>
            </a:lvl1pPr>
          </a:lstStyle>
          <a:p>
            <a:r>
              <a:rPr dirty="0"/>
              <a:t>SUPERINTENDENCIA DE BANCOS REPÚBLICA DOMINICANA | 202</a:t>
            </a:r>
            <a:r>
              <a:rPr lang="es-DO" dirty="0"/>
              <a:t>2</a:t>
            </a:r>
            <a:endParaRPr dirty="0"/>
          </a:p>
        </p:txBody>
      </p:sp>
      <p:sp>
        <p:nvSpPr>
          <p:cNvPr id="89" name="Slide Number"/>
          <p:cNvSpPr txBox="1">
            <a:spLocks noGrp="1"/>
          </p:cNvSpPr>
          <p:nvPr>
            <p:ph type="sldNum" sz="quarter" idx="2"/>
          </p:nvPr>
        </p:nvSpPr>
        <p:spPr>
          <a:xfrm>
            <a:off x="23317802" y="12831613"/>
            <a:ext cx="478104" cy="466670"/>
          </a:xfrm>
          <a:prstGeom prst="rect">
            <a:avLst/>
          </a:prstGeom>
        </p:spPr>
        <p:txBody>
          <a:bodyPr lIns="91438" tIns="91438" rIns="91438" bIns="91438" anchor="t"/>
          <a:lstStyle>
            <a:lvl1pPr>
              <a:defRPr sz="2000" u="sng">
                <a:solidFill>
                  <a:schemeClr val="accent3"/>
                </a:solidFill>
                <a:latin typeface="Arial"/>
                <a:ea typeface="Arial"/>
                <a:cs typeface="Arial"/>
                <a:sym typeface="Arial"/>
              </a:defRPr>
            </a:lvl1pPr>
          </a:lstStyle>
          <a:p>
            <a:fld id="{86CB4B4D-7CA3-9044-876B-883B54F8677D}" type="slidenum">
              <a:t>‹Nº›</a:t>
            </a:fld>
            <a:endParaRPr/>
          </a:p>
        </p:txBody>
      </p:sp>
      <p:sp>
        <p:nvSpPr>
          <p:cNvPr id="90" name="Conector recto 6"/>
          <p:cNvSpPr/>
          <p:nvPr/>
        </p:nvSpPr>
        <p:spPr>
          <a:xfrm>
            <a:off x="618358" y="731517"/>
            <a:ext cx="23045206" cy="1"/>
          </a:xfrm>
          <a:prstGeom prst="line">
            <a:avLst/>
          </a:prstGeom>
          <a:ln>
            <a:solidFill>
              <a:schemeClr val="accent3"/>
            </a:solidFill>
          </a:ln>
        </p:spPr>
        <p:txBody>
          <a:bodyPr lIns="45718" tIns="45718" rIns="45718" bIns="45718"/>
          <a:lstStyle/>
          <a:p>
            <a:endParaRPr/>
          </a:p>
        </p:txBody>
      </p:sp>
      <p:pic>
        <p:nvPicPr>
          <p:cNvPr id="3" name="Imagen 2" descr="Imagen que contiene dibujo, reloj&#10;&#10;Descripción generada automáticamente">
            <a:extLst>
              <a:ext uri="{FF2B5EF4-FFF2-40B4-BE49-F238E27FC236}">
                <a16:creationId xmlns:a16="http://schemas.microsoft.com/office/drawing/2014/main" id="{0278A097-686D-4655-8774-87344D302B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837" y="260691"/>
            <a:ext cx="1339363" cy="377501"/>
          </a:xfrm>
          <a:prstGeom prst="rect">
            <a:avLst/>
          </a:prstGeom>
        </p:spPr>
      </p:pic>
    </p:spTree>
    <p:extLst>
      <p:ext uri="{BB962C8B-B14F-4D97-AF65-F5344CB8AC3E}">
        <p14:creationId xmlns:p14="http://schemas.microsoft.com/office/powerpoint/2010/main" val="313328867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40779" y="6350"/>
            <a:ext cx="24465558" cy="13703300"/>
          </a:xfrm>
          <a:prstGeom prst="rect">
            <a:avLst/>
          </a:prstGeom>
          <a:solidFill>
            <a:schemeClr val="tx1"/>
          </a:solidFill>
          <a:ln w="12700">
            <a:solidFill>
              <a:schemeClr val="accent1"/>
            </a:solidFill>
          </a:ln>
        </p:spPr>
        <p:txBody>
          <a:bodyPr lIns="91438" tIns="91438" rIns="91438" bIns="91438" anchor="ctr"/>
          <a:lstStyle/>
          <a:p>
            <a:pPr>
              <a:defRPr>
                <a:solidFill>
                  <a:srgbClr val="000000"/>
                </a:solidFill>
              </a:defRPr>
            </a:pPr>
            <a:endParaRPr dirty="0"/>
          </a:p>
        </p:txBody>
      </p:sp>
      <p:sp>
        <p:nvSpPr>
          <p:cNvPr id="3" name="Title Text"/>
          <p:cNvSpPr txBox="1">
            <a:spLocks noGrp="1"/>
          </p:cNvSpPr>
          <p:nvPr>
            <p:ph type="title"/>
          </p:nvPr>
        </p:nvSpPr>
        <p:spPr>
          <a:xfrm>
            <a:off x="1670050" y="1634648"/>
            <a:ext cx="13797713" cy="33369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rPr dirty="0"/>
              <a:t>Title Text</a:t>
            </a:r>
          </a:p>
        </p:txBody>
      </p:sp>
      <p:sp>
        <p:nvSpPr>
          <p:cNvPr id="4" name="Body Level One…"/>
          <p:cNvSpPr txBox="1">
            <a:spLocks noGrp="1"/>
          </p:cNvSpPr>
          <p:nvPr>
            <p:ph type="body" idx="1"/>
          </p:nvPr>
        </p:nvSpPr>
        <p:spPr>
          <a:xfrm>
            <a:off x="13610166" y="5421006"/>
            <a:ext cx="9550401" cy="8294993"/>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200619253"/>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Lst>
  <p:transition spd="med"/>
  <p:hf hdr="0" ftr="0" dt="0"/>
  <p:txStyles>
    <p:titleStyle>
      <a:lvl1pPr marL="0" marR="0" indent="0" algn="l" defTabSz="1828800" rtl="0" latinLnBrk="0">
        <a:lnSpc>
          <a:spcPct val="80000"/>
        </a:lnSpc>
        <a:spcBef>
          <a:spcPts val="0"/>
        </a:spcBef>
        <a:spcAft>
          <a:spcPts val="0"/>
        </a:spcAft>
        <a:buClrTx/>
        <a:buSzTx/>
        <a:buFontTx/>
        <a:buNone/>
        <a:tabLst/>
        <a:defRPr sz="7200" b="0" i="0" u="none" strike="noStrike" cap="none" spc="-344" baseline="0">
          <a:solidFill>
            <a:schemeClr val="bg1"/>
          </a:solidFill>
          <a:uFillTx/>
          <a:latin typeface="Arial Black"/>
          <a:ea typeface="Arial Black"/>
          <a:cs typeface="Arial Black"/>
          <a:sym typeface="Arial Black"/>
        </a:defRPr>
      </a:lvl1pPr>
      <a:lvl2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2pPr>
      <a:lvl3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3pPr>
      <a:lvl4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4pPr>
      <a:lvl5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5pPr>
      <a:lvl6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6pPr>
      <a:lvl7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7pPr>
      <a:lvl8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8pPr>
      <a:lvl9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9pPr>
    </p:titleStyle>
    <p:bodyStyle>
      <a:lvl1pPr marL="365758" marR="0" indent="-365758"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1pPr>
      <a:lvl2pPr marL="909319" marR="0" indent="-4064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2pPr>
      <a:lvl3pPr marL="1417319" marR="0" indent="-4572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3pPr>
      <a:lvl4pPr marL="1939833"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4pPr>
      <a:lvl5pPr marL="2397033"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5pPr>
      <a:lvl6pPr marL="29391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6pPr>
      <a:lvl7pPr marL="33963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7pPr>
      <a:lvl8pPr marL="38535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8pPr>
      <a:lvl9pPr marL="43107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9pPr>
    </p:bodyStyle>
    <p:otherStyle>
      <a:lvl1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40779" y="6350"/>
            <a:ext cx="24465558" cy="13703300"/>
          </a:xfrm>
          <a:prstGeom prst="rect">
            <a:avLst/>
          </a:prstGeom>
          <a:solidFill>
            <a:schemeClr val="tx1"/>
          </a:solidFill>
          <a:ln w="12700">
            <a:solidFill>
              <a:schemeClr val="accent1"/>
            </a:solidFill>
          </a:ln>
        </p:spPr>
        <p:txBody>
          <a:bodyPr lIns="91438" tIns="91438" rIns="91438" bIns="91438" anchor="ctr"/>
          <a:lstStyle/>
          <a:p>
            <a:pPr>
              <a:defRPr>
                <a:solidFill>
                  <a:srgbClr val="000000"/>
                </a:solidFill>
              </a:defRPr>
            </a:pPr>
            <a:endParaRPr dirty="0"/>
          </a:p>
        </p:txBody>
      </p:sp>
      <p:sp>
        <p:nvSpPr>
          <p:cNvPr id="3" name="Title Text"/>
          <p:cNvSpPr txBox="1">
            <a:spLocks noGrp="1"/>
          </p:cNvSpPr>
          <p:nvPr>
            <p:ph type="title"/>
          </p:nvPr>
        </p:nvSpPr>
        <p:spPr>
          <a:xfrm>
            <a:off x="1670050" y="1634648"/>
            <a:ext cx="13797713" cy="33369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rPr dirty="0"/>
              <a:t>Title Text</a:t>
            </a:r>
          </a:p>
        </p:txBody>
      </p:sp>
      <p:sp>
        <p:nvSpPr>
          <p:cNvPr id="4" name="Body Level One…"/>
          <p:cNvSpPr txBox="1">
            <a:spLocks noGrp="1"/>
          </p:cNvSpPr>
          <p:nvPr>
            <p:ph type="body" idx="1"/>
          </p:nvPr>
        </p:nvSpPr>
        <p:spPr>
          <a:xfrm>
            <a:off x="13610166" y="5421006"/>
            <a:ext cx="9550401" cy="8294993"/>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802697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ransition spd="med"/>
  <p:txStyles>
    <p:titleStyle>
      <a:lvl1pPr marL="0" marR="0" indent="0" algn="l" defTabSz="1828800" rtl="0" latinLnBrk="0">
        <a:lnSpc>
          <a:spcPct val="80000"/>
        </a:lnSpc>
        <a:spcBef>
          <a:spcPts val="0"/>
        </a:spcBef>
        <a:spcAft>
          <a:spcPts val="0"/>
        </a:spcAft>
        <a:buClrTx/>
        <a:buSzTx/>
        <a:buFontTx/>
        <a:buNone/>
        <a:tabLst/>
        <a:defRPr sz="7200" b="0" i="0" u="none" strike="noStrike" cap="none" spc="-344" baseline="0">
          <a:solidFill>
            <a:schemeClr val="bg1"/>
          </a:solidFill>
          <a:uFillTx/>
          <a:latin typeface="Arial Black"/>
          <a:ea typeface="Arial Black"/>
          <a:cs typeface="Arial Black"/>
          <a:sym typeface="Arial Black"/>
        </a:defRPr>
      </a:lvl1pPr>
      <a:lvl2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2pPr>
      <a:lvl3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3pPr>
      <a:lvl4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4pPr>
      <a:lvl5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5pPr>
      <a:lvl6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6pPr>
      <a:lvl7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7pPr>
      <a:lvl8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8pPr>
      <a:lvl9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9pPr>
    </p:titleStyle>
    <p:bodyStyle>
      <a:lvl1pPr marL="365758" marR="0" indent="-365758"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1pPr>
      <a:lvl2pPr marL="909319" marR="0" indent="-4064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2pPr>
      <a:lvl3pPr marL="1417319" marR="0" indent="-4572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3pPr>
      <a:lvl4pPr marL="1939833"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4pPr>
      <a:lvl5pPr marL="2397033"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5pPr>
      <a:lvl6pPr marL="29391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6pPr>
      <a:lvl7pPr marL="33963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7pPr>
      <a:lvl8pPr marL="38535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8pPr>
      <a:lvl9pPr marL="43107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9pPr>
    </p:bodyStyle>
    <p:otherStyle>
      <a:lvl1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0" algn="r" defTabSz="1828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219200" y="549276"/>
            <a:ext cx="21945600" cy="2286000"/>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2 Marcador de texto"/>
          <p:cNvSpPr>
            <a:spLocks noGrp="1"/>
          </p:cNvSpPr>
          <p:nvPr>
            <p:ph type="body" idx="1"/>
          </p:nvPr>
        </p:nvSpPr>
        <p:spPr>
          <a:xfrm>
            <a:off x="1219200" y="3200413"/>
            <a:ext cx="21945600" cy="905192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3 Marcador de fecha"/>
          <p:cNvSpPr>
            <a:spLocks noGrp="1"/>
          </p:cNvSpPr>
          <p:nvPr>
            <p:ph type="dt" sz="half" idx="2"/>
          </p:nvPr>
        </p:nvSpPr>
        <p:spPr>
          <a:xfrm>
            <a:off x="1219200" y="12712713"/>
            <a:ext cx="56896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pPr>
              <a:defRPr/>
            </a:pPr>
            <a:fld id="{A207CBC9-0106-4DE4-BA4D-0867CF84D6B5}" type="datetimeFigureOut">
              <a:rPr lang="es-DO" smtClean="0">
                <a:solidFill>
                  <a:prstClr val="black">
                    <a:tint val="75000"/>
                  </a:prstClr>
                </a:solidFill>
                <a:latin typeface="Calibri"/>
              </a:rPr>
              <a:pPr>
                <a:defRPr/>
              </a:pPr>
              <a:t>23/9/2022</a:t>
            </a:fld>
            <a:endParaRPr lang="es-DO">
              <a:solidFill>
                <a:prstClr val="black">
                  <a:tint val="75000"/>
                </a:prstClr>
              </a:solidFill>
              <a:latin typeface="Calibri"/>
            </a:endParaRPr>
          </a:p>
        </p:txBody>
      </p:sp>
      <p:sp>
        <p:nvSpPr>
          <p:cNvPr id="5" name="4 Marcador de pie de página"/>
          <p:cNvSpPr>
            <a:spLocks noGrp="1"/>
          </p:cNvSpPr>
          <p:nvPr>
            <p:ph type="ftr" sz="quarter" idx="3"/>
          </p:nvPr>
        </p:nvSpPr>
        <p:spPr>
          <a:xfrm>
            <a:off x="8331200" y="12712713"/>
            <a:ext cx="7721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a:defRPr/>
            </a:pPr>
            <a:endParaRPr lang="es-DO">
              <a:solidFill>
                <a:prstClr val="black">
                  <a:tint val="75000"/>
                </a:prstClr>
              </a:solidFill>
              <a:latin typeface="Calibri"/>
            </a:endParaRPr>
          </a:p>
        </p:txBody>
      </p:sp>
      <p:sp>
        <p:nvSpPr>
          <p:cNvPr id="6" name="5 Marcador de número de diapositiva"/>
          <p:cNvSpPr>
            <a:spLocks noGrp="1"/>
          </p:cNvSpPr>
          <p:nvPr>
            <p:ph type="sldNum" sz="quarter" idx="4"/>
          </p:nvPr>
        </p:nvSpPr>
        <p:spPr>
          <a:xfrm>
            <a:off x="17475200" y="12712713"/>
            <a:ext cx="56896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pPr>
              <a:defRPr/>
            </a:pPr>
            <a:fld id="{C3E51160-C132-4320-8BF8-181938E138C8}" type="slidenum">
              <a:rPr lang="es-DO" smtClean="0">
                <a:solidFill>
                  <a:prstClr val="black">
                    <a:tint val="75000"/>
                  </a:prstClr>
                </a:solidFill>
                <a:latin typeface="Calibri"/>
              </a:rPr>
              <a:pPr>
                <a:defRPr/>
              </a:pPr>
              <a:t>‹Nº›</a:t>
            </a:fld>
            <a:endParaRPr lang="es-DO">
              <a:solidFill>
                <a:prstClr val="black">
                  <a:tint val="75000"/>
                </a:prstClr>
              </a:solidFill>
              <a:latin typeface="Calibri"/>
            </a:endParaRPr>
          </a:p>
        </p:txBody>
      </p:sp>
    </p:spTree>
    <p:extLst>
      <p:ext uri="{BB962C8B-B14F-4D97-AF65-F5344CB8AC3E}">
        <p14:creationId xmlns:p14="http://schemas.microsoft.com/office/powerpoint/2010/main" val="3190517922"/>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s-DO"/>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adroTexto 5"/>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a:t>
            </a:fld>
            <a:endParaRPr/>
          </a:p>
        </p:txBody>
      </p:sp>
      <p:pic>
        <p:nvPicPr>
          <p:cNvPr id="148" name="Picture 6" descr="Picture 6"/>
          <p:cNvPicPr>
            <a:picLocks noChangeAspect="1"/>
          </p:cNvPicPr>
          <p:nvPr/>
        </p:nvPicPr>
        <p:blipFill>
          <a:blip r:embed="rId2"/>
          <a:srcRect l="1880"/>
          <a:stretch>
            <a:fillRect/>
          </a:stretch>
        </p:blipFill>
        <p:spPr>
          <a:xfrm>
            <a:off x="7177140" y="0"/>
            <a:ext cx="18337999" cy="13716000"/>
          </a:xfrm>
          <a:prstGeom prst="rect">
            <a:avLst/>
          </a:prstGeom>
          <a:ln w="12700">
            <a:miter lim="400000"/>
          </a:ln>
        </p:spPr>
      </p:pic>
      <p:sp>
        <p:nvSpPr>
          <p:cNvPr id="151" name="23 | nov. | 2020"/>
          <p:cNvSpPr txBox="1"/>
          <p:nvPr/>
        </p:nvSpPr>
        <p:spPr>
          <a:xfrm>
            <a:off x="19202400" y="1627906"/>
            <a:ext cx="4034032" cy="455505"/>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spAutoFit/>
          </a:bodyPr>
          <a:lstStyle>
            <a:lvl1pPr algn="r">
              <a:lnSpc>
                <a:spcPct val="80000"/>
              </a:lnSpc>
              <a:defRPr sz="2200" cap="all" spc="300">
                <a:solidFill>
                  <a:schemeClr val="accent1"/>
                </a:solidFill>
                <a:latin typeface="Arial"/>
                <a:ea typeface="Arial"/>
                <a:cs typeface="Arial"/>
                <a:sym typeface="Arial"/>
              </a:defRPr>
            </a:lvl1pPr>
          </a:lstStyle>
          <a:p>
            <a:r>
              <a:rPr lang="es-DO" dirty="0"/>
              <a:t>23 |s</a:t>
            </a:r>
            <a:r>
              <a:rPr lang="en-US" dirty="0" err="1"/>
              <a:t>eptiembre</a:t>
            </a:r>
            <a:r>
              <a:rPr dirty="0"/>
              <a:t>| 202</a:t>
            </a:r>
            <a:r>
              <a:rPr lang="es-DO" dirty="0"/>
              <a:t>2</a:t>
            </a:r>
            <a:endParaRPr dirty="0"/>
          </a:p>
        </p:txBody>
      </p:sp>
      <p:sp>
        <p:nvSpPr>
          <p:cNvPr id="152" name="23 | nov. | 2020"/>
          <p:cNvSpPr txBox="1"/>
          <p:nvPr/>
        </p:nvSpPr>
        <p:spPr>
          <a:xfrm>
            <a:off x="12286121" y="1259729"/>
            <a:ext cx="10949025" cy="466790"/>
          </a:xfrm>
          <a:prstGeom prst="rect">
            <a:avLst/>
          </a:prstGeom>
          <a:ln w="12700">
            <a:miter lim="400000"/>
          </a:ln>
          <a:extLst>
            <a:ext uri="{C572A759-6A51-4108-AA02-DFA0A04FC94B}">
              <ma14:wrappingTextBoxFlag xmlns="" xmlns:ma14="http://schemas.microsoft.com/office/mac/drawingml/2011/main" val="1"/>
            </a:ext>
          </a:extLst>
        </p:spPr>
        <p:txBody>
          <a:bodyPr lIns="91438" tIns="91438" rIns="91438" bIns="91438">
            <a:spAutoFit/>
          </a:bodyPr>
          <a:lstStyle>
            <a:lvl1pPr algn="r">
              <a:lnSpc>
                <a:spcPct val="80000"/>
              </a:lnSpc>
              <a:defRPr sz="2200" cap="all" spc="370">
                <a:solidFill>
                  <a:srgbClr val="EEECE1"/>
                </a:solidFill>
                <a:latin typeface="Arial"/>
                <a:ea typeface="Arial"/>
                <a:cs typeface="Arial"/>
                <a:sym typeface="Arial"/>
              </a:defRPr>
            </a:lvl1pPr>
          </a:lstStyle>
          <a:p>
            <a:r>
              <a:rPr lang="es-DO" dirty="0">
                <a:solidFill>
                  <a:schemeClr val="bg1"/>
                </a:solidFill>
              </a:rPr>
              <a:t>Subgerencia de Supervisión</a:t>
            </a:r>
            <a:endParaRPr dirty="0">
              <a:solidFill>
                <a:schemeClr val="bg1"/>
              </a:solidFill>
            </a:endParaRPr>
          </a:p>
        </p:txBody>
      </p:sp>
      <p:pic>
        <p:nvPicPr>
          <p:cNvPr id="3" name="Imagen 2" descr="Interfaz de usuario gráfica, Texto, Aplicación&#10;&#10;Descripción generada automáticamente">
            <a:extLst>
              <a:ext uri="{FF2B5EF4-FFF2-40B4-BE49-F238E27FC236}">
                <a16:creationId xmlns:a16="http://schemas.microsoft.com/office/drawing/2014/main" id="{BF4DB4C3-C72D-44BE-A005-F1A6FF58A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961" y="747395"/>
            <a:ext cx="10190992" cy="1491458"/>
          </a:xfrm>
          <a:prstGeom prst="rect">
            <a:avLst/>
          </a:prstGeom>
        </p:spPr>
      </p:pic>
      <p:sp>
        <p:nvSpPr>
          <p:cNvPr id="2" name="Presentaciones…">
            <a:extLst>
              <a:ext uri="{FF2B5EF4-FFF2-40B4-BE49-F238E27FC236}">
                <a16:creationId xmlns:a16="http://schemas.microsoft.com/office/drawing/2014/main" id="{B546B589-F2C0-3EDB-4202-80D48F2B717A}"/>
              </a:ext>
            </a:extLst>
          </p:cNvPr>
          <p:cNvSpPr txBox="1"/>
          <p:nvPr/>
        </p:nvSpPr>
        <p:spPr>
          <a:xfrm>
            <a:off x="672849" y="4067372"/>
            <a:ext cx="10373104" cy="589699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80000"/>
              </a:lnSpc>
              <a:defRPr sz="11900" spc="-357">
                <a:solidFill>
                  <a:srgbClr val="FFFFFF"/>
                </a:solidFill>
                <a:latin typeface="ArialNova"/>
                <a:ea typeface="ArialNova"/>
                <a:cs typeface="ArialNova"/>
                <a:sym typeface="ArialNova"/>
              </a:defRPr>
            </a:pPr>
            <a:r>
              <a:rPr lang="es-DO" sz="11600" b="1" spc="-357" dirty="0">
                <a:solidFill>
                  <a:srgbClr val="0CCCC6"/>
                </a:solidFill>
                <a:latin typeface="Arial Nova Light" panose="020B0304020202020204" pitchFamily="34" charset="0"/>
                <a:cs typeface="Calibri Light" panose="020F0302020204030204" pitchFamily="34" charset="0"/>
              </a:rPr>
              <a:t>Modelo de supervisión:</a:t>
            </a:r>
            <a:r>
              <a:rPr lang="es-DO" sz="11600" b="1" dirty="0">
                <a:latin typeface="Arial Nova Light" panose="020B0304020202020204" pitchFamily="34" charset="0"/>
                <a:cs typeface="Calibri Light" panose="020F0302020204030204" pitchFamily="34" charset="0"/>
              </a:rPr>
              <a:t> Basada en riesgos (SBR)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4" name="Text Box 14"/>
          <p:cNvSpPr txBox="1">
            <a:spLocks noChangeArrowheads="1"/>
          </p:cNvSpPr>
          <p:nvPr/>
        </p:nvSpPr>
        <p:spPr bwMode="auto">
          <a:xfrm>
            <a:off x="11572629" y="7318223"/>
            <a:ext cx="4298019" cy="1754326"/>
          </a:xfrm>
          <a:prstGeom prst="rect">
            <a:avLst/>
          </a:prstGeom>
          <a:noFill/>
          <a:ln w="9525">
            <a:noFill/>
            <a:miter lim="800000"/>
            <a:headEnd/>
            <a:tailEnd/>
          </a:ln>
        </p:spPr>
        <p:txBody>
          <a:bodyPr wrap="square">
            <a:spAutoFit/>
          </a:bodyPr>
          <a:lstStyle/>
          <a:p>
            <a:pPr algn="ctr">
              <a:spcBef>
                <a:spcPct val="50000"/>
              </a:spcBef>
            </a:pPr>
            <a:r>
              <a:rPr lang="es-DO" sz="5400" b="1" cap="small" dirty="0">
                <a:solidFill>
                  <a:srgbClr val="0AA5AB"/>
                </a:solidFill>
                <a:cs typeface="Calibri" panose="020F0502020204030204" pitchFamily="34" charset="0"/>
              </a:rPr>
              <a:t>Supervisión Continua</a:t>
            </a:r>
          </a:p>
        </p:txBody>
      </p:sp>
      <p:sp>
        <p:nvSpPr>
          <p:cNvPr id="13327" name="Rectangle 15"/>
          <p:cNvSpPr>
            <a:spLocks noChangeArrowheads="1"/>
          </p:cNvSpPr>
          <p:nvPr/>
        </p:nvSpPr>
        <p:spPr bwMode="auto">
          <a:xfrm>
            <a:off x="6681786" y="1394159"/>
            <a:ext cx="13916026" cy="1219200"/>
          </a:xfrm>
          <a:prstGeom prst="rect">
            <a:avLst/>
          </a:prstGeom>
          <a:noFill/>
          <a:ln w="9525">
            <a:noFill/>
            <a:miter lim="800000"/>
            <a:headEnd/>
            <a:tailEnd/>
          </a:ln>
        </p:spPr>
        <p:txBody>
          <a:bodyPr anchor="b"/>
          <a:lstStyle/>
          <a:p>
            <a:pPr algn="ctr"/>
            <a:r>
              <a:rPr lang="es-DO" sz="4800" b="1" dirty="0">
                <a:solidFill>
                  <a:prstClr val="black"/>
                </a:solidFill>
                <a:cs typeface="Calibri" panose="020F0502020204030204" pitchFamily="34" charset="0"/>
              </a:rPr>
              <a:t>Procesos Clave de Supervisión</a:t>
            </a:r>
          </a:p>
        </p:txBody>
      </p:sp>
      <p:sp>
        <p:nvSpPr>
          <p:cNvPr id="17" name="Slide Number Placeholder 16"/>
          <p:cNvSpPr>
            <a:spLocks noGrp="1"/>
          </p:cNvSpPr>
          <p:nvPr>
            <p:ph type="sldNum" sz="quarter" idx="2"/>
          </p:nvPr>
        </p:nvSpPr>
        <p:spPr/>
        <p:txBody>
          <a:bodyPr/>
          <a:lstStyle/>
          <a:p>
            <a:pPr>
              <a:defRPr/>
            </a:pPr>
            <a:fld id="{7148CAA2-AD9A-4E1F-B61F-73640EA76751}" type="slidenum">
              <a:rPr lang="es-DO">
                <a:solidFill>
                  <a:prstClr val="black">
                    <a:tint val="75000"/>
                  </a:prstClr>
                </a:solidFill>
              </a:rPr>
              <a:pPr>
                <a:defRPr/>
              </a:pPr>
              <a:t>10</a:t>
            </a:fld>
            <a:endParaRPr lang="es-DO" dirty="0">
              <a:solidFill>
                <a:prstClr val="black">
                  <a:tint val="75000"/>
                </a:prstClr>
              </a:solidFill>
            </a:endParaRPr>
          </a:p>
        </p:txBody>
      </p:sp>
      <p:graphicFrame>
        <p:nvGraphicFramePr>
          <p:cNvPr id="2" name="Diagrama 1">
            <a:extLst>
              <a:ext uri="{FF2B5EF4-FFF2-40B4-BE49-F238E27FC236}">
                <a16:creationId xmlns:a16="http://schemas.microsoft.com/office/drawing/2014/main" id="{ED3D5BF5-F223-476B-9A1F-6B02207F3633}"/>
              </a:ext>
            </a:extLst>
          </p:cNvPr>
          <p:cNvGraphicFramePr/>
          <p:nvPr>
            <p:extLst>
              <p:ext uri="{D42A27DB-BD31-4B8C-83A1-F6EECF244321}">
                <p14:modId xmlns:p14="http://schemas.microsoft.com/office/powerpoint/2010/main" val="2845768201"/>
              </p:ext>
            </p:extLst>
          </p:nvPr>
        </p:nvGraphicFramePr>
        <p:xfrm>
          <a:off x="3674773" y="2908581"/>
          <a:ext cx="19930053" cy="10503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ás espacio…">
            <a:extLst>
              <a:ext uri="{FF2B5EF4-FFF2-40B4-BE49-F238E27FC236}">
                <a16:creationId xmlns:a16="http://schemas.microsoft.com/office/drawing/2014/main" id="{E5C4030A-1552-75ED-00EE-74A6B4D6DBA2}"/>
              </a:ext>
            </a:extLst>
          </p:cNvPr>
          <p:cNvSpPr txBox="1"/>
          <p:nvPr/>
        </p:nvSpPr>
        <p:spPr>
          <a:xfrm>
            <a:off x="940300" y="1003683"/>
            <a:ext cx="8489450" cy="19262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000" dirty="0"/>
              <a:t>Metodología de</a:t>
            </a:r>
          </a:p>
          <a:p>
            <a:pPr>
              <a:lnSpc>
                <a:spcPct val="70000"/>
              </a:lnSpc>
              <a:defRPr sz="11800" spc="-471">
                <a:solidFill>
                  <a:srgbClr val="0AA5AB"/>
                </a:solidFill>
                <a:latin typeface="ArialNova-Light"/>
                <a:ea typeface="ArialNova-Light"/>
                <a:cs typeface="ArialNova-Light"/>
                <a:sym typeface="ArialNova-Light"/>
              </a:defRPr>
            </a:pPr>
            <a:r>
              <a:rPr lang="es-DO" sz="8000" dirty="0"/>
              <a:t>Supervisión</a:t>
            </a:r>
          </a:p>
        </p:txBody>
      </p:sp>
    </p:spTree>
    <p:extLst>
      <p:ext uri="{BB962C8B-B14F-4D97-AF65-F5344CB8AC3E}">
        <p14:creationId xmlns:p14="http://schemas.microsoft.com/office/powerpoint/2010/main" val="21739974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3" name="Rectangle 62"/>
          <p:cNvSpPr>
            <a:spLocks noChangeArrowheads="1"/>
          </p:cNvSpPr>
          <p:nvPr/>
        </p:nvSpPr>
        <p:spPr bwMode="auto">
          <a:xfrm>
            <a:off x="5423248" y="377280"/>
            <a:ext cx="14020800" cy="1371600"/>
          </a:xfrm>
          <a:prstGeom prst="rect">
            <a:avLst/>
          </a:prstGeom>
          <a:noFill/>
          <a:ln w="9525">
            <a:noFill/>
            <a:miter lim="800000"/>
            <a:headEnd/>
            <a:tailEnd/>
          </a:ln>
        </p:spPr>
        <p:txBody>
          <a:bodyPr anchor="b"/>
          <a:lstStyle/>
          <a:p>
            <a:pPr algn="ctr">
              <a:spcBef>
                <a:spcPct val="50000"/>
              </a:spcBef>
              <a:defRPr/>
            </a:pPr>
            <a:endParaRPr lang="en-CA" sz="6400" b="1" dirty="0">
              <a:solidFill>
                <a:srgbClr val="000099"/>
              </a:solidFill>
            </a:endParaRPr>
          </a:p>
        </p:txBody>
      </p:sp>
      <p:sp>
        <p:nvSpPr>
          <p:cNvPr id="12" name="Slide Number Placeholder 11"/>
          <p:cNvSpPr>
            <a:spLocks noGrp="1"/>
          </p:cNvSpPr>
          <p:nvPr>
            <p:ph type="sldNum" sz="quarter" idx="2"/>
          </p:nvPr>
        </p:nvSpPr>
        <p:spPr>
          <a:xfrm>
            <a:off x="23081826" y="12543968"/>
            <a:ext cx="675429" cy="474079"/>
          </a:xfrm>
        </p:spPr>
        <p:txBody>
          <a:bodyPr/>
          <a:lstStyle/>
          <a:p>
            <a:pPr>
              <a:defRPr/>
            </a:pPr>
            <a:fld id="{EA4728D6-363E-4495-B523-C8C449DA5CA4}" type="slidenum">
              <a:rPr lang="es-DO"/>
              <a:pPr>
                <a:defRPr/>
              </a:pPr>
              <a:t>11</a:t>
            </a:fld>
            <a:endParaRPr lang="es-DO" dirty="0"/>
          </a:p>
        </p:txBody>
      </p:sp>
      <p:sp>
        <p:nvSpPr>
          <p:cNvPr id="3" name="Más espacio…">
            <a:extLst>
              <a:ext uri="{FF2B5EF4-FFF2-40B4-BE49-F238E27FC236}">
                <a16:creationId xmlns:a16="http://schemas.microsoft.com/office/drawing/2014/main" id="{0616BF89-87BB-D78B-F638-7BA4AE82C41B}"/>
              </a:ext>
            </a:extLst>
          </p:cNvPr>
          <p:cNvSpPr txBox="1"/>
          <p:nvPr/>
        </p:nvSpPr>
        <p:spPr>
          <a:xfrm>
            <a:off x="940300" y="1003683"/>
            <a:ext cx="13442450" cy="19262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000" dirty="0"/>
              <a:t>Metodología SBR:</a:t>
            </a:r>
          </a:p>
          <a:p>
            <a:pPr>
              <a:lnSpc>
                <a:spcPct val="70000"/>
              </a:lnSpc>
              <a:defRPr sz="11800" spc="-471">
                <a:solidFill>
                  <a:srgbClr val="0AA5AB"/>
                </a:solidFill>
                <a:latin typeface="ArialNova-Light"/>
                <a:ea typeface="ArialNova-Light"/>
                <a:cs typeface="ArialNova-Light"/>
                <a:sym typeface="ArialNova-Light"/>
              </a:defRPr>
            </a:pPr>
            <a:r>
              <a:rPr lang="es-DO" sz="8000" dirty="0"/>
              <a:t>Matriz de riesgos</a:t>
            </a:r>
          </a:p>
        </p:txBody>
      </p:sp>
      <p:graphicFrame>
        <p:nvGraphicFramePr>
          <p:cNvPr id="7" name="Table 6">
            <a:extLst>
              <a:ext uri="{FF2B5EF4-FFF2-40B4-BE49-F238E27FC236}">
                <a16:creationId xmlns:a16="http://schemas.microsoft.com/office/drawing/2014/main" id="{1BFE6F79-DDDE-BC0D-FFAC-B8D5D8B0CEA6}"/>
              </a:ext>
            </a:extLst>
          </p:cNvPr>
          <p:cNvGraphicFramePr>
            <a:graphicFrameLocks noGrp="1"/>
          </p:cNvGraphicFramePr>
          <p:nvPr>
            <p:extLst>
              <p:ext uri="{D42A27DB-BD31-4B8C-83A1-F6EECF244321}">
                <p14:modId xmlns:p14="http://schemas.microsoft.com/office/powerpoint/2010/main" val="1730521760"/>
              </p:ext>
            </p:extLst>
          </p:nvPr>
        </p:nvGraphicFramePr>
        <p:xfrm>
          <a:off x="2369235" y="3266147"/>
          <a:ext cx="20307325" cy="6566911"/>
        </p:xfrm>
        <a:graphic>
          <a:graphicData uri="http://schemas.openxmlformats.org/drawingml/2006/table">
            <a:tbl>
              <a:tblPr/>
              <a:tblGrid>
                <a:gridCol w="2456671">
                  <a:extLst>
                    <a:ext uri="{9D8B030D-6E8A-4147-A177-3AD203B41FA5}">
                      <a16:colId xmlns:a16="http://schemas.microsoft.com/office/drawing/2014/main" val="2973352353"/>
                    </a:ext>
                  </a:extLst>
                </a:gridCol>
                <a:gridCol w="2006859">
                  <a:extLst>
                    <a:ext uri="{9D8B030D-6E8A-4147-A177-3AD203B41FA5}">
                      <a16:colId xmlns:a16="http://schemas.microsoft.com/office/drawing/2014/main" val="1387299949"/>
                    </a:ext>
                  </a:extLst>
                </a:gridCol>
                <a:gridCol w="1041933">
                  <a:extLst>
                    <a:ext uri="{9D8B030D-6E8A-4147-A177-3AD203B41FA5}">
                      <a16:colId xmlns:a16="http://schemas.microsoft.com/office/drawing/2014/main" val="1971005382"/>
                    </a:ext>
                  </a:extLst>
                </a:gridCol>
                <a:gridCol w="1028700">
                  <a:extLst>
                    <a:ext uri="{9D8B030D-6E8A-4147-A177-3AD203B41FA5}">
                      <a16:colId xmlns:a16="http://schemas.microsoft.com/office/drawing/2014/main" val="987049936"/>
                    </a:ext>
                  </a:extLst>
                </a:gridCol>
                <a:gridCol w="1047750">
                  <a:extLst>
                    <a:ext uri="{9D8B030D-6E8A-4147-A177-3AD203B41FA5}">
                      <a16:colId xmlns:a16="http://schemas.microsoft.com/office/drawing/2014/main" val="2636646672"/>
                    </a:ext>
                  </a:extLst>
                </a:gridCol>
                <a:gridCol w="1162050">
                  <a:extLst>
                    <a:ext uri="{9D8B030D-6E8A-4147-A177-3AD203B41FA5}">
                      <a16:colId xmlns:a16="http://schemas.microsoft.com/office/drawing/2014/main" val="1155567950"/>
                    </a:ext>
                  </a:extLst>
                </a:gridCol>
                <a:gridCol w="1085850">
                  <a:extLst>
                    <a:ext uri="{9D8B030D-6E8A-4147-A177-3AD203B41FA5}">
                      <a16:colId xmlns:a16="http://schemas.microsoft.com/office/drawing/2014/main" val="2015093694"/>
                    </a:ext>
                  </a:extLst>
                </a:gridCol>
                <a:gridCol w="1181100">
                  <a:extLst>
                    <a:ext uri="{9D8B030D-6E8A-4147-A177-3AD203B41FA5}">
                      <a16:colId xmlns:a16="http://schemas.microsoft.com/office/drawing/2014/main" val="4205098523"/>
                    </a:ext>
                  </a:extLst>
                </a:gridCol>
                <a:gridCol w="1066800">
                  <a:extLst>
                    <a:ext uri="{9D8B030D-6E8A-4147-A177-3AD203B41FA5}">
                      <a16:colId xmlns:a16="http://schemas.microsoft.com/office/drawing/2014/main" val="4173253952"/>
                    </a:ext>
                  </a:extLst>
                </a:gridCol>
                <a:gridCol w="1066800">
                  <a:extLst>
                    <a:ext uri="{9D8B030D-6E8A-4147-A177-3AD203B41FA5}">
                      <a16:colId xmlns:a16="http://schemas.microsoft.com/office/drawing/2014/main" val="1828367170"/>
                    </a:ext>
                  </a:extLst>
                </a:gridCol>
                <a:gridCol w="1047750">
                  <a:extLst>
                    <a:ext uri="{9D8B030D-6E8A-4147-A177-3AD203B41FA5}">
                      <a16:colId xmlns:a16="http://schemas.microsoft.com/office/drawing/2014/main" val="2529752904"/>
                    </a:ext>
                  </a:extLst>
                </a:gridCol>
                <a:gridCol w="1123950">
                  <a:extLst>
                    <a:ext uri="{9D8B030D-6E8A-4147-A177-3AD203B41FA5}">
                      <a16:colId xmlns:a16="http://schemas.microsoft.com/office/drawing/2014/main" val="1189694020"/>
                    </a:ext>
                  </a:extLst>
                </a:gridCol>
                <a:gridCol w="1123950">
                  <a:extLst>
                    <a:ext uri="{9D8B030D-6E8A-4147-A177-3AD203B41FA5}">
                      <a16:colId xmlns:a16="http://schemas.microsoft.com/office/drawing/2014/main" val="3346158717"/>
                    </a:ext>
                  </a:extLst>
                </a:gridCol>
                <a:gridCol w="1099082">
                  <a:extLst>
                    <a:ext uri="{9D8B030D-6E8A-4147-A177-3AD203B41FA5}">
                      <a16:colId xmlns:a16="http://schemas.microsoft.com/office/drawing/2014/main" val="1159359431"/>
                    </a:ext>
                  </a:extLst>
                </a:gridCol>
                <a:gridCol w="1072631">
                  <a:extLst>
                    <a:ext uri="{9D8B030D-6E8A-4147-A177-3AD203B41FA5}">
                      <a16:colId xmlns:a16="http://schemas.microsoft.com/office/drawing/2014/main" val="2975744668"/>
                    </a:ext>
                  </a:extLst>
                </a:gridCol>
                <a:gridCol w="1695449">
                  <a:extLst>
                    <a:ext uri="{9D8B030D-6E8A-4147-A177-3AD203B41FA5}">
                      <a16:colId xmlns:a16="http://schemas.microsoft.com/office/drawing/2014/main" val="1183225659"/>
                    </a:ext>
                  </a:extLst>
                </a:gridCol>
              </a:tblGrid>
              <a:tr h="0">
                <a:tc gridSpan="16">
                  <a:txBody>
                    <a:bodyPr/>
                    <a:lstStyle/>
                    <a:p>
                      <a:pPr algn="ctr" fontAlgn="t"/>
                      <a:r>
                        <a:rPr lang="es-DO" sz="2800" b="0" i="0" u="none" strike="noStrike" noProof="0">
                          <a:solidFill>
                            <a:srgbClr val="FFFFFF"/>
                          </a:solidFill>
                          <a:effectLst/>
                          <a:latin typeface="Calibri Light" panose="020F0302020204030204" pitchFamily="34" charset="0"/>
                        </a:rPr>
                        <a:t>Nombre de la Entidad: </a:t>
                      </a:r>
                    </a:p>
                  </a:txBody>
                  <a:tcPr marL="4832" marR="4832" marT="48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F243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9238687"/>
                  </a:ext>
                </a:extLst>
              </a:tr>
              <a:tr h="448443">
                <a:tc gridSpan="16">
                  <a:txBody>
                    <a:bodyPr/>
                    <a:lstStyle/>
                    <a:p>
                      <a:pPr algn="ctr" fontAlgn="t"/>
                      <a:r>
                        <a:rPr lang="es-DO" sz="2800" b="0" i="0" u="none" strike="noStrike" noProof="0">
                          <a:solidFill>
                            <a:srgbClr val="FFFFFF"/>
                          </a:solidFill>
                          <a:effectLst/>
                          <a:latin typeface="Calibri Light" panose="020F0302020204030204" pitchFamily="34" charset="0"/>
                        </a:rPr>
                        <a:t>Matriz de Riesgo a fecha: _____</a:t>
                      </a:r>
                    </a:p>
                  </a:txBody>
                  <a:tcPr marL="4832" marR="4832" marT="48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F243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6133220"/>
                  </a:ext>
                </a:extLst>
              </a:tr>
              <a:tr h="540133">
                <a:tc rowSpan="2">
                  <a:txBody>
                    <a:bodyPr/>
                    <a:lstStyle/>
                    <a:p>
                      <a:pPr algn="ctr" fontAlgn="ctr"/>
                      <a:r>
                        <a:rPr lang="es-DO" sz="3200" b="1" i="0" u="none" strike="noStrike" noProof="0" dirty="0">
                          <a:solidFill>
                            <a:srgbClr val="000000"/>
                          </a:solidFill>
                          <a:effectLst/>
                          <a:latin typeface="Calibri Light" panose="020F0302020204030204" pitchFamily="34" charset="0"/>
                        </a:rPr>
                        <a:t>Actividades Significativas </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es-DO" sz="2800" b="1" i="0" u="none" strike="noStrike" noProof="0">
                          <a:solidFill>
                            <a:srgbClr val="000000"/>
                          </a:solidFill>
                          <a:effectLst/>
                          <a:latin typeface="Calibri Light" panose="020F0302020204030204" pitchFamily="34" charset="0"/>
                        </a:rPr>
                        <a:t>Materialidad</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5">
                  <a:txBody>
                    <a:bodyPr/>
                    <a:lstStyle/>
                    <a:p>
                      <a:pPr algn="ctr" fontAlgn="ctr"/>
                      <a:r>
                        <a:rPr lang="es-DO" sz="3200" b="1" i="0" u="none" strike="noStrike" noProof="0">
                          <a:solidFill>
                            <a:srgbClr val="000000"/>
                          </a:solidFill>
                          <a:effectLst/>
                          <a:latin typeface="Calibri Light" panose="020F0302020204030204" pitchFamily="34" charset="0"/>
                        </a:rPr>
                        <a:t>Riesgos Inherentes</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ctr"/>
                      <a:r>
                        <a:rPr lang="es-DO" sz="3200" b="1" i="0" u="none" strike="noStrike" noProof="0">
                          <a:solidFill>
                            <a:srgbClr val="000000"/>
                          </a:solidFill>
                          <a:effectLst/>
                          <a:latin typeface="Calibri Light" panose="020F0302020204030204" pitchFamily="34" charset="0"/>
                        </a:rPr>
                        <a:t>Calidad de Gestión de Riesgos</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s-DO" sz="2800" b="1" i="0" u="none" strike="noStrike" noProof="0">
                          <a:solidFill>
                            <a:srgbClr val="000000"/>
                          </a:solidFill>
                          <a:effectLst/>
                          <a:latin typeface="Calibri Light" panose="020F0302020204030204" pitchFamily="34" charset="0"/>
                        </a:rPr>
                        <a:t>Riesgo Neto</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es-DO" sz="2800" b="1" i="0" u="none" strike="noStrike" noProof="0">
                          <a:solidFill>
                            <a:srgbClr val="000000"/>
                          </a:solidFill>
                          <a:effectLst/>
                          <a:latin typeface="Calibri Light" panose="020F0302020204030204" pitchFamily="34" charset="0"/>
                        </a:rPr>
                        <a:t>Tendencia del Riesgo</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131537698"/>
                  </a:ext>
                </a:extLst>
              </a:tr>
              <a:tr h="2370416">
                <a:tc vMerge="1">
                  <a:txBody>
                    <a:bodyPr/>
                    <a:lstStyle/>
                    <a:p>
                      <a:endParaRPr lang="en-US"/>
                    </a:p>
                  </a:txBody>
                  <a:tcPr/>
                </a:tc>
                <a:tc vMerge="1">
                  <a:txBody>
                    <a:bodyPr/>
                    <a:lstStyle/>
                    <a:p>
                      <a:endParaRPr lang="en-US"/>
                    </a:p>
                  </a:txBody>
                  <a:tcPr/>
                </a:tc>
                <a:tc>
                  <a:txBody>
                    <a:bodyPr/>
                    <a:lstStyle/>
                    <a:p>
                      <a:pPr algn="ctr" fontAlgn="ctr"/>
                      <a:r>
                        <a:rPr lang="en-US" sz="2800" b="0" i="0" u="none" strike="noStrike">
                          <a:solidFill>
                            <a:srgbClr val="000000"/>
                          </a:solidFill>
                          <a:effectLst/>
                          <a:latin typeface="Calibri Light" panose="020F0302020204030204" pitchFamily="34" charset="0"/>
                        </a:rPr>
                        <a:t>Crédito</a:t>
                      </a:r>
                    </a:p>
                  </a:txBody>
                  <a:tcPr marL="4832" marR="4832" marT="483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Calibri Light" panose="020F0302020204030204" pitchFamily="34" charset="0"/>
                        </a:rPr>
                        <a:t>Mercado</a:t>
                      </a:r>
                    </a:p>
                  </a:txBody>
                  <a:tcPr marL="4832" marR="4832" marT="483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Calibri Light" panose="020F0302020204030204" pitchFamily="34" charset="0"/>
                        </a:rPr>
                        <a:t>Liquidez</a:t>
                      </a:r>
                    </a:p>
                  </a:txBody>
                  <a:tcPr marL="4832" marR="4832" marT="483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DO" sz="2800" b="0" i="0" u="none" strike="noStrike" noProof="0">
                          <a:solidFill>
                            <a:srgbClr val="000000"/>
                          </a:solidFill>
                          <a:effectLst/>
                          <a:latin typeface="Calibri Light" panose="020F0302020204030204" pitchFamily="34" charset="0"/>
                        </a:rPr>
                        <a:t>Operacional</a:t>
                      </a:r>
                    </a:p>
                  </a:txBody>
                  <a:tcPr marL="4832" marR="4832" marT="483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DO" sz="2800" b="0" i="0" u="none" strike="noStrike" noProof="0">
                          <a:solidFill>
                            <a:srgbClr val="000000"/>
                          </a:solidFill>
                          <a:effectLst/>
                          <a:latin typeface="Calibri Light" panose="020F0302020204030204" pitchFamily="34" charset="0"/>
                        </a:rPr>
                        <a:t>Estratègico</a:t>
                      </a:r>
                    </a:p>
                  </a:txBody>
                  <a:tcPr marL="4832" marR="4832" marT="483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DO" sz="2800" b="0" i="0" u="none" strike="noStrike" noProof="0">
                          <a:solidFill>
                            <a:srgbClr val="000000"/>
                          </a:solidFill>
                          <a:effectLst/>
                          <a:latin typeface="Calibri Light" panose="020F0302020204030204" pitchFamily="34" charset="0"/>
                        </a:rPr>
                        <a:t>Gestiòn de Operaciones</a:t>
                      </a:r>
                    </a:p>
                  </a:txBody>
                  <a:tcPr marL="4832" marR="4832" marT="483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DO" sz="2800" b="0" i="0" u="none" strike="noStrike" noProof="0">
                          <a:solidFill>
                            <a:srgbClr val="000000"/>
                          </a:solidFill>
                          <a:effectLst/>
                          <a:latin typeface="Calibri Light" panose="020F0302020204030204" pitchFamily="34" charset="0"/>
                        </a:rPr>
                        <a:t>Consejo</a:t>
                      </a:r>
                    </a:p>
                  </a:txBody>
                  <a:tcPr marL="4832" marR="4832" marT="483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DO" sz="2800" b="0" i="0" u="none" strike="noStrike" noProof="0">
                          <a:solidFill>
                            <a:srgbClr val="000000"/>
                          </a:solidFill>
                          <a:effectLst/>
                          <a:latin typeface="Calibri Light" panose="020F0302020204030204" pitchFamily="34" charset="0"/>
                        </a:rPr>
                        <a:t>Alta Gerencia</a:t>
                      </a:r>
                    </a:p>
                  </a:txBody>
                  <a:tcPr marL="4832" marR="4832" marT="483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DO" sz="2800" b="0" i="0" u="none" strike="noStrike" noProof="0">
                          <a:solidFill>
                            <a:srgbClr val="000000"/>
                          </a:solidFill>
                          <a:effectLst/>
                          <a:latin typeface="Calibri Light" panose="020F0302020204030204" pitchFamily="34" charset="0"/>
                        </a:rPr>
                        <a:t>Cumplimiento</a:t>
                      </a:r>
                    </a:p>
                  </a:txBody>
                  <a:tcPr marL="4832" marR="4832" marT="483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DO" sz="2800" b="0" i="0" u="none" strike="noStrike" noProof="0">
                          <a:solidFill>
                            <a:srgbClr val="000000"/>
                          </a:solidFill>
                          <a:effectLst/>
                          <a:latin typeface="Calibri Light" panose="020F0302020204030204" pitchFamily="34" charset="0"/>
                        </a:rPr>
                        <a:t>Auditoria Interna</a:t>
                      </a:r>
                    </a:p>
                  </a:txBody>
                  <a:tcPr marL="4832" marR="4832" marT="483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DO" sz="2800" b="0" i="0" u="none" strike="noStrike" noProof="0">
                          <a:solidFill>
                            <a:srgbClr val="000000"/>
                          </a:solidFill>
                          <a:effectLst/>
                          <a:latin typeface="Calibri Light" panose="020F0302020204030204" pitchFamily="34" charset="0"/>
                        </a:rPr>
                        <a:t>Gestión de Riesgos</a:t>
                      </a:r>
                    </a:p>
                  </a:txBody>
                  <a:tcPr marL="4832" marR="4832" marT="483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DO" sz="2800" b="0" i="0" u="none" strike="noStrike" noProof="0">
                          <a:solidFill>
                            <a:srgbClr val="000000"/>
                          </a:solidFill>
                          <a:effectLst/>
                          <a:latin typeface="Calibri Light" panose="020F0302020204030204" pitchFamily="34" charset="0"/>
                        </a:rPr>
                        <a:t>Análisis Financiero</a:t>
                      </a:r>
                    </a:p>
                  </a:txBody>
                  <a:tcPr marL="4832" marR="4832" marT="483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16511453"/>
                  </a:ext>
                </a:extLst>
              </a:tr>
              <a:tr h="590648">
                <a:tc>
                  <a:txBody>
                    <a:bodyPr/>
                    <a:lstStyle/>
                    <a:p>
                      <a:pPr algn="ctr" fontAlgn="b"/>
                      <a:r>
                        <a:rPr lang="es-DO" sz="2800" b="0" i="0" u="none" strike="noStrike" noProof="0">
                          <a:solidFill>
                            <a:srgbClr val="000000"/>
                          </a:solidFill>
                          <a:effectLst/>
                          <a:latin typeface="Calibri" panose="020F0502020204030204" pitchFamily="34" charset="0"/>
                        </a:rPr>
                        <a:t>Actividad 1</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ctr"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n-US" sz="2800" b="0" i="0" u="none" strike="noStrike">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n-US" sz="2800" b="0" i="0" u="none" strike="noStrike">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n-US" sz="2800" b="0" i="0" u="none" strike="noStrike">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083137"/>
                  </a:ext>
                </a:extLst>
              </a:tr>
              <a:tr h="599405">
                <a:tc>
                  <a:txBody>
                    <a:bodyPr/>
                    <a:lstStyle/>
                    <a:p>
                      <a:pPr algn="ctr" fontAlgn="b"/>
                      <a:r>
                        <a:rPr lang="es-DO" sz="2800" b="0" i="0" u="none" strike="noStrike" noProof="0">
                          <a:solidFill>
                            <a:srgbClr val="000000"/>
                          </a:solidFill>
                          <a:effectLst/>
                          <a:latin typeface="Calibri" panose="020F0502020204030204" pitchFamily="34" charset="0"/>
                        </a:rPr>
                        <a:t>Actividad 2</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48001659"/>
                  </a:ext>
                </a:extLst>
              </a:tr>
              <a:tr h="694448">
                <a:tc>
                  <a:txBody>
                    <a:bodyPr/>
                    <a:lstStyle/>
                    <a:p>
                      <a:pPr algn="ctr" fontAlgn="b"/>
                      <a:r>
                        <a:rPr lang="es-DO" sz="2800" b="0" i="0" u="none" strike="noStrike" noProof="0" dirty="0">
                          <a:solidFill>
                            <a:srgbClr val="000000"/>
                          </a:solidFill>
                          <a:effectLst/>
                          <a:latin typeface="Calibri" panose="020F0502020204030204" pitchFamily="34" charset="0"/>
                        </a:rPr>
                        <a:t>Actividad 3</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71039000"/>
                  </a:ext>
                </a:extLst>
              </a:tr>
              <a:tr h="891866">
                <a:tc>
                  <a:txBody>
                    <a:bodyPr/>
                    <a:lstStyle/>
                    <a:p>
                      <a:pPr algn="l" fontAlgn="b"/>
                      <a:r>
                        <a:rPr lang="en-US" sz="2800" b="0" i="0" u="none" strike="noStrike">
                          <a:solidFill>
                            <a:srgbClr val="000000"/>
                          </a:solidFill>
                          <a:effectLst/>
                          <a:latin typeface="Calibri" panose="020F0502020204030204" pitchFamily="34" charset="0"/>
                        </a:rPr>
                        <a:t>Calificación Global</a:t>
                      </a:r>
                    </a:p>
                  </a:txBody>
                  <a:tcPr marL="4832" marR="4832" marT="483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fontAlgn="b"/>
                      <a:r>
                        <a:rPr lang="es-DO" sz="2800" b="0" i="0" u="none" strike="noStrike" noProof="0">
                          <a:solidFill>
                            <a:srgbClr val="000000"/>
                          </a:solidFill>
                          <a:effectLst/>
                          <a:latin typeface="Calibri" panose="020F0502020204030204" pitchFamily="34" charset="0"/>
                        </a:rPr>
                        <a:t> </a:t>
                      </a:r>
                    </a:p>
                  </a:txBody>
                  <a:tcPr marL="4832" marR="4832" marT="483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DO" sz="2800" b="0" i="0" u="none" strike="noStrike" noProof="0" dirty="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DO" sz="2800" b="0" i="0" u="none" strike="noStrike" noProof="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DO" sz="2800" b="0" i="0" u="none" strike="noStrike" noProof="0" dirty="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719220"/>
                  </a:ext>
                </a:extLst>
              </a:tr>
            </a:tbl>
          </a:graphicData>
        </a:graphic>
      </p:graphicFrame>
      <p:graphicFrame>
        <p:nvGraphicFramePr>
          <p:cNvPr id="17" name="Table 16">
            <a:extLst>
              <a:ext uri="{FF2B5EF4-FFF2-40B4-BE49-F238E27FC236}">
                <a16:creationId xmlns:a16="http://schemas.microsoft.com/office/drawing/2014/main" id="{0BE0663B-5F25-4EC8-727D-9BCDB3963BE4}"/>
              </a:ext>
            </a:extLst>
          </p:cNvPr>
          <p:cNvGraphicFramePr>
            <a:graphicFrameLocks noGrp="1"/>
          </p:cNvGraphicFramePr>
          <p:nvPr>
            <p:extLst>
              <p:ext uri="{D42A27DB-BD31-4B8C-83A1-F6EECF244321}">
                <p14:modId xmlns:p14="http://schemas.microsoft.com/office/powerpoint/2010/main" val="1466448858"/>
              </p:ext>
            </p:extLst>
          </p:nvPr>
        </p:nvGraphicFramePr>
        <p:xfrm>
          <a:off x="3598607" y="10622615"/>
          <a:ext cx="16547690" cy="1722120"/>
        </p:xfrm>
        <a:graphic>
          <a:graphicData uri="http://schemas.openxmlformats.org/drawingml/2006/table">
            <a:tbl>
              <a:tblPr/>
              <a:tblGrid>
                <a:gridCol w="3344133">
                  <a:extLst>
                    <a:ext uri="{9D8B030D-6E8A-4147-A177-3AD203B41FA5}">
                      <a16:colId xmlns:a16="http://schemas.microsoft.com/office/drawing/2014/main" val="887936277"/>
                    </a:ext>
                  </a:extLst>
                </a:gridCol>
                <a:gridCol w="1787381">
                  <a:extLst>
                    <a:ext uri="{9D8B030D-6E8A-4147-A177-3AD203B41FA5}">
                      <a16:colId xmlns:a16="http://schemas.microsoft.com/office/drawing/2014/main" val="751650748"/>
                    </a:ext>
                  </a:extLst>
                </a:gridCol>
                <a:gridCol w="2104498">
                  <a:extLst>
                    <a:ext uri="{9D8B030D-6E8A-4147-A177-3AD203B41FA5}">
                      <a16:colId xmlns:a16="http://schemas.microsoft.com/office/drawing/2014/main" val="3689569001"/>
                    </a:ext>
                  </a:extLst>
                </a:gridCol>
                <a:gridCol w="1787381">
                  <a:extLst>
                    <a:ext uri="{9D8B030D-6E8A-4147-A177-3AD203B41FA5}">
                      <a16:colId xmlns:a16="http://schemas.microsoft.com/office/drawing/2014/main" val="4088338430"/>
                    </a:ext>
                  </a:extLst>
                </a:gridCol>
                <a:gridCol w="2162154">
                  <a:extLst>
                    <a:ext uri="{9D8B030D-6E8A-4147-A177-3AD203B41FA5}">
                      <a16:colId xmlns:a16="http://schemas.microsoft.com/office/drawing/2014/main" val="1406287985"/>
                    </a:ext>
                  </a:extLst>
                </a:gridCol>
                <a:gridCol w="1787381">
                  <a:extLst>
                    <a:ext uri="{9D8B030D-6E8A-4147-A177-3AD203B41FA5}">
                      <a16:colId xmlns:a16="http://schemas.microsoft.com/office/drawing/2014/main" val="488252822"/>
                    </a:ext>
                  </a:extLst>
                </a:gridCol>
                <a:gridCol w="1787381">
                  <a:extLst>
                    <a:ext uri="{9D8B030D-6E8A-4147-A177-3AD203B41FA5}">
                      <a16:colId xmlns:a16="http://schemas.microsoft.com/office/drawing/2014/main" val="2266925573"/>
                    </a:ext>
                  </a:extLst>
                </a:gridCol>
                <a:gridCol w="1787381">
                  <a:extLst>
                    <a:ext uri="{9D8B030D-6E8A-4147-A177-3AD203B41FA5}">
                      <a16:colId xmlns:a16="http://schemas.microsoft.com/office/drawing/2014/main" val="247597432"/>
                    </a:ext>
                  </a:extLst>
                </a:gridCol>
              </a:tblGrid>
              <a:tr h="190500">
                <a:tc>
                  <a:txBody>
                    <a:bodyPr/>
                    <a:lstStyle/>
                    <a:p>
                      <a:pPr algn="l" fontAlgn="t"/>
                      <a:r>
                        <a:rPr lang="en-US" sz="2800" b="0" i="0" u="none" strike="noStrike">
                          <a:solidFill>
                            <a:srgbClr val="000000"/>
                          </a:solidFill>
                          <a:effectLst/>
                          <a:latin typeface="Calibri Light" panose="020F0302020204030204" pitchFamily="34" charset="0"/>
                        </a:rPr>
                        <a:t>Capital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800" b="0" i="0" u="none" strike="noStrike">
                          <a:solidFill>
                            <a:srgbClr val="000000"/>
                          </a:solidFill>
                          <a:effectLst/>
                          <a:latin typeface="Calibri Light" panose="020F0302020204030204" pitchFamily="34" charset="0"/>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800" b="0" i="0" u="none" strike="noStrike">
                          <a:solidFill>
                            <a:srgbClr val="000000"/>
                          </a:solidFill>
                          <a:effectLst/>
                          <a:latin typeface="Calibri Light" panose="020F0302020204030204" pitchFamily="34" charset="0"/>
                        </a:rPr>
                        <a:t>Tendencia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800" b="0" i="0" u="none" strike="noStrike">
                          <a:solidFill>
                            <a:srgbClr val="000000"/>
                          </a:solidFill>
                          <a:effectLst/>
                          <a:latin typeface="Calibri Light" panose="020F0302020204030204" pitchFamily="34" charset="0"/>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800" b="0" i="0" u="none" strike="noStrike">
                          <a:solidFill>
                            <a:srgbClr val="000000"/>
                          </a:solidFill>
                          <a:effectLst/>
                          <a:latin typeface="Calibri Light" panose="020F0302020204030204" pitchFamily="34" charset="0"/>
                        </a:rPr>
                        <a:t>Utilidades</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800" b="0" i="0" u="none" strike="noStrike">
                          <a:solidFill>
                            <a:srgbClr val="000000"/>
                          </a:solidFill>
                          <a:effectLst/>
                          <a:latin typeface="Calibri Light" panose="020F0302020204030204" pitchFamily="34" charset="0"/>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800" b="0" i="0" u="none" strike="noStrike">
                          <a:solidFill>
                            <a:srgbClr val="000000"/>
                          </a:solidFill>
                          <a:effectLst/>
                          <a:latin typeface="Calibri Light" panose="020F0302020204030204" pitchFamily="34" charset="0"/>
                        </a:rPr>
                        <a:t>Tendencia</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800" b="0" i="0" u="none" strike="noStrike">
                          <a:solidFill>
                            <a:srgbClr val="000000"/>
                          </a:solidFill>
                          <a:effectLst/>
                          <a:latin typeface="Calibri Light" panose="020F0302020204030204" pitchFamily="34" charset="0"/>
                        </a:rPr>
                        <a:t>Estable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39110"/>
                  </a:ext>
                </a:extLst>
              </a:tr>
              <a:tr h="0">
                <a:tc>
                  <a:txBody>
                    <a:bodyPr/>
                    <a:lstStyle/>
                    <a:p>
                      <a:pPr algn="l" fontAlgn="t"/>
                      <a:r>
                        <a:rPr lang="en-US" sz="2800" b="0" i="0" u="none" strike="noStrike">
                          <a:solidFill>
                            <a:srgbClr val="000000"/>
                          </a:solidFill>
                          <a:effectLst/>
                          <a:latin typeface="Calibri Light" panose="020F0302020204030204" pitchFamily="34" charset="0"/>
                        </a:rPr>
                        <a:t>Calificación                                                                                                                                  Riesgo                                                                                                                                 Compuesta</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Calibri Light" panose="020F03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Calibri Light" panose="020F0302020204030204" pitchFamily="34" charset="0"/>
                        </a:rPr>
                        <a:t>Tendencia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Calibri Light" panose="020F03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Calibri Light" panose="020F0302020204030204" pitchFamily="34" charset="0"/>
                        </a:rPr>
                        <a:t>Período de revisión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US" sz="3600" b="0" i="0" u="none" strike="noStrike" dirty="0">
                          <a:solidFill>
                            <a:srgbClr val="000000"/>
                          </a:solidFill>
                          <a:effectLst/>
                          <a:latin typeface="Calibri Light" panose="020F03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4159302"/>
                  </a:ext>
                </a:extLst>
              </a:tr>
            </a:tbl>
          </a:graphicData>
        </a:graphic>
      </p:graphicFrame>
    </p:spTree>
    <p:extLst>
      <p:ext uri="{BB962C8B-B14F-4D97-AF65-F5344CB8AC3E}">
        <p14:creationId xmlns:p14="http://schemas.microsoft.com/office/powerpoint/2010/main" val="218741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3" name="Rectangle 62"/>
          <p:cNvSpPr>
            <a:spLocks noChangeArrowheads="1"/>
          </p:cNvSpPr>
          <p:nvPr/>
        </p:nvSpPr>
        <p:spPr bwMode="auto">
          <a:xfrm>
            <a:off x="5423248" y="377280"/>
            <a:ext cx="14020800" cy="1371600"/>
          </a:xfrm>
          <a:prstGeom prst="rect">
            <a:avLst/>
          </a:prstGeom>
          <a:noFill/>
          <a:ln w="9525">
            <a:noFill/>
            <a:miter lim="800000"/>
            <a:headEnd/>
            <a:tailEnd/>
          </a:ln>
        </p:spPr>
        <p:txBody>
          <a:bodyPr anchor="b"/>
          <a:lstStyle/>
          <a:p>
            <a:pPr algn="ctr">
              <a:spcBef>
                <a:spcPct val="50000"/>
              </a:spcBef>
              <a:defRPr/>
            </a:pPr>
            <a:endParaRPr lang="en-CA" sz="6400" b="1" dirty="0">
              <a:solidFill>
                <a:srgbClr val="000099"/>
              </a:solidFill>
            </a:endParaRPr>
          </a:p>
        </p:txBody>
      </p:sp>
      <p:sp>
        <p:nvSpPr>
          <p:cNvPr id="12" name="Slide Number Placeholder 11"/>
          <p:cNvSpPr>
            <a:spLocks noGrp="1"/>
          </p:cNvSpPr>
          <p:nvPr>
            <p:ph type="sldNum" sz="quarter" idx="2"/>
          </p:nvPr>
        </p:nvSpPr>
        <p:spPr>
          <a:xfrm>
            <a:off x="23081826" y="12543968"/>
            <a:ext cx="675429" cy="474079"/>
          </a:xfrm>
        </p:spPr>
        <p:txBody>
          <a:bodyPr/>
          <a:lstStyle/>
          <a:p>
            <a:pPr>
              <a:defRPr/>
            </a:pPr>
            <a:fld id="{EA4728D6-363E-4495-B523-C8C449DA5CA4}" type="slidenum">
              <a:rPr lang="es-DO"/>
              <a:pPr>
                <a:defRPr/>
              </a:pPr>
              <a:t>12</a:t>
            </a:fld>
            <a:endParaRPr lang="es-DO" dirty="0"/>
          </a:p>
        </p:txBody>
      </p:sp>
      <p:sp>
        <p:nvSpPr>
          <p:cNvPr id="3" name="Más espacio…">
            <a:extLst>
              <a:ext uri="{FF2B5EF4-FFF2-40B4-BE49-F238E27FC236}">
                <a16:creationId xmlns:a16="http://schemas.microsoft.com/office/drawing/2014/main" id="{0616BF89-87BB-D78B-F638-7BA4AE82C41B}"/>
              </a:ext>
            </a:extLst>
          </p:cNvPr>
          <p:cNvSpPr txBox="1"/>
          <p:nvPr/>
        </p:nvSpPr>
        <p:spPr>
          <a:xfrm>
            <a:off x="940300" y="1003683"/>
            <a:ext cx="13442450" cy="19262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000" dirty="0"/>
              <a:t>Metodología SBR:</a:t>
            </a:r>
          </a:p>
          <a:p>
            <a:pPr>
              <a:lnSpc>
                <a:spcPct val="70000"/>
              </a:lnSpc>
              <a:defRPr sz="11800" spc="-471">
                <a:solidFill>
                  <a:srgbClr val="0AA5AB"/>
                </a:solidFill>
                <a:latin typeface="ArialNova-Light"/>
                <a:ea typeface="ArialNova-Light"/>
                <a:cs typeface="ArialNova-Light"/>
                <a:sym typeface="ArialNova-Light"/>
              </a:defRPr>
            </a:pPr>
            <a:r>
              <a:rPr lang="es-DO" sz="8000" dirty="0"/>
              <a:t>Matriz de riesgos</a:t>
            </a:r>
          </a:p>
        </p:txBody>
      </p:sp>
      <p:graphicFrame>
        <p:nvGraphicFramePr>
          <p:cNvPr id="7" name="Table 6">
            <a:extLst>
              <a:ext uri="{FF2B5EF4-FFF2-40B4-BE49-F238E27FC236}">
                <a16:creationId xmlns:a16="http://schemas.microsoft.com/office/drawing/2014/main" id="{1BFE6F79-DDDE-BC0D-FFAC-B8D5D8B0CEA6}"/>
              </a:ext>
            </a:extLst>
          </p:cNvPr>
          <p:cNvGraphicFramePr>
            <a:graphicFrameLocks noGrp="1"/>
          </p:cNvGraphicFramePr>
          <p:nvPr>
            <p:extLst>
              <p:ext uri="{D42A27DB-BD31-4B8C-83A1-F6EECF244321}">
                <p14:modId xmlns:p14="http://schemas.microsoft.com/office/powerpoint/2010/main" val="3866177394"/>
              </p:ext>
            </p:extLst>
          </p:nvPr>
        </p:nvGraphicFramePr>
        <p:xfrm>
          <a:off x="2369235" y="3266147"/>
          <a:ext cx="20307325" cy="879995"/>
        </p:xfrm>
        <a:graphic>
          <a:graphicData uri="http://schemas.openxmlformats.org/drawingml/2006/table">
            <a:tbl>
              <a:tblPr/>
              <a:tblGrid>
                <a:gridCol w="20307325">
                  <a:extLst>
                    <a:ext uri="{9D8B030D-6E8A-4147-A177-3AD203B41FA5}">
                      <a16:colId xmlns:a16="http://schemas.microsoft.com/office/drawing/2014/main" val="2973352353"/>
                    </a:ext>
                  </a:extLst>
                </a:gridCol>
              </a:tblGrid>
              <a:tr h="0">
                <a:tc>
                  <a:txBody>
                    <a:bodyPr/>
                    <a:lstStyle/>
                    <a:p>
                      <a:pPr algn="ctr" fontAlgn="t"/>
                      <a:r>
                        <a:rPr lang="es-DO" sz="2800" b="0" i="0" u="none" strike="noStrike" noProof="0" dirty="0">
                          <a:solidFill>
                            <a:srgbClr val="FFFFFF"/>
                          </a:solidFill>
                          <a:effectLst/>
                          <a:latin typeface="Calibri Light" panose="020F0302020204030204" pitchFamily="34" charset="0"/>
                        </a:rPr>
                        <a:t>Nombre de la Entidad: </a:t>
                      </a:r>
                    </a:p>
                  </a:txBody>
                  <a:tcPr marL="4832" marR="4832" marT="48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F243E"/>
                    </a:solidFill>
                  </a:tcPr>
                </a:tc>
                <a:extLst>
                  <a:ext uri="{0D108BD9-81ED-4DB2-BD59-A6C34878D82A}">
                    <a16:rowId xmlns:a16="http://schemas.microsoft.com/office/drawing/2014/main" val="2759238687"/>
                  </a:ext>
                </a:extLst>
              </a:tr>
              <a:tr h="448443">
                <a:tc>
                  <a:txBody>
                    <a:bodyPr/>
                    <a:lstStyle/>
                    <a:p>
                      <a:pPr algn="ctr" fontAlgn="t"/>
                      <a:r>
                        <a:rPr lang="es-DO" sz="2800" b="0" i="0" u="none" strike="noStrike" noProof="0" dirty="0">
                          <a:solidFill>
                            <a:srgbClr val="FFFFFF"/>
                          </a:solidFill>
                          <a:effectLst/>
                          <a:latin typeface="Calibri Light" panose="020F0302020204030204" pitchFamily="34" charset="0"/>
                        </a:rPr>
                        <a:t>Matriz de Riesgo a fecha: _____</a:t>
                      </a:r>
                    </a:p>
                  </a:txBody>
                  <a:tcPr marL="4832" marR="4832" marT="48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F243E"/>
                    </a:solidFill>
                  </a:tcPr>
                </a:tc>
                <a:extLst>
                  <a:ext uri="{0D108BD9-81ED-4DB2-BD59-A6C34878D82A}">
                    <a16:rowId xmlns:a16="http://schemas.microsoft.com/office/drawing/2014/main" val="956133220"/>
                  </a:ext>
                </a:extLst>
              </a:tr>
            </a:tbl>
          </a:graphicData>
        </a:graphic>
      </p:graphicFrame>
      <p:graphicFrame>
        <p:nvGraphicFramePr>
          <p:cNvPr id="4" name="Table 3">
            <a:extLst>
              <a:ext uri="{FF2B5EF4-FFF2-40B4-BE49-F238E27FC236}">
                <a16:creationId xmlns:a16="http://schemas.microsoft.com/office/drawing/2014/main" id="{8FBCA9A3-5BAD-8DE8-E42D-C492208C735C}"/>
              </a:ext>
            </a:extLst>
          </p:cNvPr>
          <p:cNvGraphicFramePr>
            <a:graphicFrameLocks noGrp="1"/>
          </p:cNvGraphicFramePr>
          <p:nvPr>
            <p:extLst>
              <p:ext uri="{D42A27DB-BD31-4B8C-83A1-F6EECF244321}">
                <p14:modId xmlns:p14="http://schemas.microsoft.com/office/powerpoint/2010/main" val="4057181080"/>
              </p:ext>
            </p:extLst>
          </p:nvPr>
        </p:nvGraphicFramePr>
        <p:xfrm>
          <a:off x="3598607" y="11015092"/>
          <a:ext cx="16547690" cy="1539240"/>
        </p:xfrm>
        <a:graphic>
          <a:graphicData uri="http://schemas.openxmlformats.org/drawingml/2006/table">
            <a:tbl>
              <a:tblPr/>
              <a:tblGrid>
                <a:gridCol w="3344133">
                  <a:extLst>
                    <a:ext uri="{9D8B030D-6E8A-4147-A177-3AD203B41FA5}">
                      <a16:colId xmlns:a16="http://schemas.microsoft.com/office/drawing/2014/main" val="887936277"/>
                    </a:ext>
                  </a:extLst>
                </a:gridCol>
                <a:gridCol w="1787381">
                  <a:extLst>
                    <a:ext uri="{9D8B030D-6E8A-4147-A177-3AD203B41FA5}">
                      <a16:colId xmlns:a16="http://schemas.microsoft.com/office/drawing/2014/main" val="751650748"/>
                    </a:ext>
                  </a:extLst>
                </a:gridCol>
                <a:gridCol w="2104498">
                  <a:extLst>
                    <a:ext uri="{9D8B030D-6E8A-4147-A177-3AD203B41FA5}">
                      <a16:colId xmlns:a16="http://schemas.microsoft.com/office/drawing/2014/main" val="3689569001"/>
                    </a:ext>
                  </a:extLst>
                </a:gridCol>
                <a:gridCol w="1787381">
                  <a:extLst>
                    <a:ext uri="{9D8B030D-6E8A-4147-A177-3AD203B41FA5}">
                      <a16:colId xmlns:a16="http://schemas.microsoft.com/office/drawing/2014/main" val="4088338430"/>
                    </a:ext>
                  </a:extLst>
                </a:gridCol>
                <a:gridCol w="2162154">
                  <a:extLst>
                    <a:ext uri="{9D8B030D-6E8A-4147-A177-3AD203B41FA5}">
                      <a16:colId xmlns:a16="http://schemas.microsoft.com/office/drawing/2014/main" val="1406287985"/>
                    </a:ext>
                  </a:extLst>
                </a:gridCol>
                <a:gridCol w="1787381">
                  <a:extLst>
                    <a:ext uri="{9D8B030D-6E8A-4147-A177-3AD203B41FA5}">
                      <a16:colId xmlns:a16="http://schemas.microsoft.com/office/drawing/2014/main" val="488252822"/>
                    </a:ext>
                  </a:extLst>
                </a:gridCol>
                <a:gridCol w="1787381">
                  <a:extLst>
                    <a:ext uri="{9D8B030D-6E8A-4147-A177-3AD203B41FA5}">
                      <a16:colId xmlns:a16="http://schemas.microsoft.com/office/drawing/2014/main" val="2266925573"/>
                    </a:ext>
                  </a:extLst>
                </a:gridCol>
                <a:gridCol w="1787381">
                  <a:extLst>
                    <a:ext uri="{9D8B030D-6E8A-4147-A177-3AD203B41FA5}">
                      <a16:colId xmlns:a16="http://schemas.microsoft.com/office/drawing/2014/main" val="247597432"/>
                    </a:ext>
                  </a:extLst>
                </a:gridCol>
              </a:tblGrid>
              <a:tr h="190500">
                <a:tc>
                  <a:txBody>
                    <a:bodyPr/>
                    <a:lstStyle/>
                    <a:p>
                      <a:pPr algn="l" fontAlgn="t"/>
                      <a:r>
                        <a:rPr lang="en-US" sz="2800" b="0" i="0" u="none" strike="noStrike">
                          <a:solidFill>
                            <a:srgbClr val="000000"/>
                          </a:solidFill>
                          <a:effectLst/>
                          <a:latin typeface="Calibri Light" panose="020F0302020204030204" pitchFamily="34" charset="0"/>
                        </a:rPr>
                        <a:t>Capital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800" b="0" i="0" u="none" strike="noStrike">
                          <a:solidFill>
                            <a:srgbClr val="000000"/>
                          </a:solidFill>
                          <a:effectLst/>
                          <a:latin typeface="Calibri Light" panose="020F0302020204030204" pitchFamily="34" charset="0"/>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800" b="0" i="0" u="none" strike="noStrike">
                          <a:solidFill>
                            <a:srgbClr val="000000"/>
                          </a:solidFill>
                          <a:effectLst/>
                          <a:latin typeface="Calibri Light" panose="020F0302020204030204" pitchFamily="34" charset="0"/>
                        </a:rPr>
                        <a:t>Tendencia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800" b="0" i="0" u="none" strike="noStrike">
                          <a:solidFill>
                            <a:srgbClr val="000000"/>
                          </a:solidFill>
                          <a:effectLst/>
                          <a:latin typeface="Calibri Light" panose="020F0302020204030204" pitchFamily="34" charset="0"/>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800" b="0" i="0" u="none" strike="noStrike">
                          <a:solidFill>
                            <a:srgbClr val="000000"/>
                          </a:solidFill>
                          <a:effectLst/>
                          <a:latin typeface="Calibri Light" panose="020F0302020204030204" pitchFamily="34" charset="0"/>
                        </a:rPr>
                        <a:t>Utilidades</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800" b="0" i="0" u="none" strike="noStrike">
                          <a:solidFill>
                            <a:srgbClr val="000000"/>
                          </a:solidFill>
                          <a:effectLst/>
                          <a:latin typeface="Calibri Light" panose="020F0302020204030204" pitchFamily="34" charset="0"/>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800" b="0" i="0" u="none" strike="noStrike">
                          <a:solidFill>
                            <a:srgbClr val="000000"/>
                          </a:solidFill>
                          <a:effectLst/>
                          <a:latin typeface="Calibri Light" panose="020F0302020204030204" pitchFamily="34" charset="0"/>
                        </a:rPr>
                        <a:t>Tendencia</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800" b="0" i="0" u="none" strike="noStrike">
                          <a:solidFill>
                            <a:srgbClr val="000000"/>
                          </a:solidFill>
                          <a:effectLst/>
                          <a:latin typeface="Calibri Light" panose="020F0302020204030204" pitchFamily="34" charset="0"/>
                        </a:rPr>
                        <a:t>Estable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39110"/>
                  </a:ext>
                </a:extLst>
              </a:tr>
              <a:tr h="0">
                <a:tc>
                  <a:txBody>
                    <a:bodyPr/>
                    <a:lstStyle/>
                    <a:p>
                      <a:pPr algn="l" fontAlgn="t"/>
                      <a:r>
                        <a:rPr lang="es-DO" sz="2400" b="0" i="0" u="none" strike="noStrike" noProof="0">
                          <a:solidFill>
                            <a:srgbClr val="000000"/>
                          </a:solidFill>
                          <a:effectLst/>
                          <a:latin typeface="Calibri Light" panose="020F0302020204030204" pitchFamily="34" charset="0"/>
                        </a:rPr>
                        <a:t>Calificación                                                                                                                                  Riesgo                                                                                                                                 Compuesta</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DO" sz="2400" b="0" i="0" u="none" strike="noStrike" noProof="0">
                          <a:solidFill>
                            <a:srgbClr val="000000"/>
                          </a:solidFill>
                          <a:effectLst/>
                          <a:latin typeface="Calibri Light" panose="020F03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DO" sz="2400" b="0" i="0" u="none" strike="noStrike" noProof="0">
                          <a:solidFill>
                            <a:srgbClr val="000000"/>
                          </a:solidFill>
                          <a:effectLst/>
                          <a:latin typeface="Calibri Light" panose="020F0302020204030204" pitchFamily="34" charset="0"/>
                        </a:rPr>
                        <a:t>Tendencia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DO" sz="2400" b="0" i="0" u="none" strike="noStrike" noProof="0" dirty="0">
                          <a:solidFill>
                            <a:srgbClr val="000000"/>
                          </a:solidFill>
                          <a:effectLst/>
                          <a:latin typeface="Calibri Light" panose="020F03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0" i="0" u="none" strike="noStrike">
                          <a:solidFill>
                            <a:srgbClr val="000000"/>
                          </a:solidFill>
                          <a:effectLst/>
                          <a:latin typeface="Calibri Light" panose="020F0302020204030204" pitchFamily="34" charset="0"/>
                        </a:rPr>
                        <a:t>Período de revisión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US" sz="3200" b="0" i="0" u="none" strike="noStrike" dirty="0">
                          <a:solidFill>
                            <a:srgbClr val="000000"/>
                          </a:solidFill>
                          <a:effectLst/>
                          <a:latin typeface="Calibri Light" panose="020F03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4159302"/>
                  </a:ext>
                </a:extLst>
              </a:tr>
            </a:tbl>
          </a:graphicData>
        </a:graphic>
      </p:graphicFrame>
      <p:pic>
        <p:nvPicPr>
          <p:cNvPr id="8" name="Picture 7">
            <a:extLst>
              <a:ext uri="{FF2B5EF4-FFF2-40B4-BE49-F238E27FC236}">
                <a16:creationId xmlns:a16="http://schemas.microsoft.com/office/drawing/2014/main" id="{BE818E75-5C4A-FBEF-2EA6-AFAA44EABEFA}"/>
              </a:ext>
            </a:extLst>
          </p:cNvPr>
          <p:cNvPicPr>
            <a:picLocks noChangeAspect="1"/>
          </p:cNvPicPr>
          <p:nvPr/>
        </p:nvPicPr>
        <p:blipFill rotWithShape="1">
          <a:blip r:embed="rId3"/>
          <a:srcRect l="54721" t="31138" r="36008" b="33813"/>
          <a:stretch/>
        </p:blipFill>
        <p:spPr>
          <a:xfrm>
            <a:off x="2307148" y="4227923"/>
            <a:ext cx="4319124" cy="4592529"/>
          </a:xfrm>
          <a:prstGeom prst="rect">
            <a:avLst/>
          </a:prstGeom>
        </p:spPr>
      </p:pic>
      <p:pic>
        <p:nvPicPr>
          <p:cNvPr id="10" name="Picture 9">
            <a:extLst>
              <a:ext uri="{FF2B5EF4-FFF2-40B4-BE49-F238E27FC236}">
                <a16:creationId xmlns:a16="http://schemas.microsoft.com/office/drawing/2014/main" id="{8341B2AF-D330-8C94-BF37-F16B0F565672}"/>
              </a:ext>
            </a:extLst>
          </p:cNvPr>
          <p:cNvPicPr>
            <a:picLocks noChangeAspect="1"/>
          </p:cNvPicPr>
          <p:nvPr/>
        </p:nvPicPr>
        <p:blipFill rotWithShape="1">
          <a:blip r:embed="rId3"/>
          <a:srcRect l="63992" t="31204" r="24995" b="33759"/>
          <a:stretch/>
        </p:blipFill>
        <p:spPr>
          <a:xfrm>
            <a:off x="6848672" y="4227922"/>
            <a:ext cx="5122789" cy="4583656"/>
          </a:xfrm>
          <a:prstGeom prst="rect">
            <a:avLst/>
          </a:prstGeom>
        </p:spPr>
      </p:pic>
      <p:pic>
        <p:nvPicPr>
          <p:cNvPr id="15" name="Picture 14">
            <a:extLst>
              <a:ext uri="{FF2B5EF4-FFF2-40B4-BE49-F238E27FC236}">
                <a16:creationId xmlns:a16="http://schemas.microsoft.com/office/drawing/2014/main" id="{78C2E577-9F8D-502E-4DEA-2CDE4D5E7F4A}"/>
              </a:ext>
            </a:extLst>
          </p:cNvPr>
          <p:cNvPicPr>
            <a:picLocks noChangeAspect="1"/>
          </p:cNvPicPr>
          <p:nvPr/>
        </p:nvPicPr>
        <p:blipFill rotWithShape="1">
          <a:blip r:embed="rId3"/>
          <a:srcRect l="75020" t="31137" r="9167" b="33597"/>
          <a:stretch/>
        </p:blipFill>
        <p:spPr>
          <a:xfrm>
            <a:off x="12550881" y="4227922"/>
            <a:ext cx="7274818" cy="4563057"/>
          </a:xfrm>
          <a:prstGeom prst="rect">
            <a:avLst/>
          </a:prstGeom>
        </p:spPr>
      </p:pic>
      <p:pic>
        <p:nvPicPr>
          <p:cNvPr id="16" name="Picture 15">
            <a:extLst>
              <a:ext uri="{FF2B5EF4-FFF2-40B4-BE49-F238E27FC236}">
                <a16:creationId xmlns:a16="http://schemas.microsoft.com/office/drawing/2014/main" id="{46DF3BD7-B599-5295-8DE1-222D49D9DC0E}"/>
              </a:ext>
            </a:extLst>
          </p:cNvPr>
          <p:cNvPicPr>
            <a:picLocks noChangeAspect="1"/>
          </p:cNvPicPr>
          <p:nvPr/>
        </p:nvPicPr>
        <p:blipFill rotWithShape="1">
          <a:blip r:embed="rId3"/>
          <a:srcRect l="90719" t="30844" r="3410" b="26788"/>
          <a:stretch/>
        </p:blipFill>
        <p:spPr>
          <a:xfrm>
            <a:off x="20419317" y="4227923"/>
            <a:ext cx="2248140" cy="4563057"/>
          </a:xfrm>
          <a:prstGeom prst="rect">
            <a:avLst/>
          </a:prstGeom>
        </p:spPr>
      </p:pic>
      <p:graphicFrame>
        <p:nvGraphicFramePr>
          <p:cNvPr id="18" name="Table 17">
            <a:extLst>
              <a:ext uri="{FF2B5EF4-FFF2-40B4-BE49-F238E27FC236}">
                <a16:creationId xmlns:a16="http://schemas.microsoft.com/office/drawing/2014/main" id="{4B0F4BCF-7C14-6356-789A-8B20E695932B}"/>
              </a:ext>
            </a:extLst>
          </p:cNvPr>
          <p:cNvGraphicFramePr>
            <a:graphicFrameLocks noGrp="1"/>
          </p:cNvGraphicFramePr>
          <p:nvPr>
            <p:extLst>
              <p:ext uri="{D42A27DB-BD31-4B8C-83A1-F6EECF244321}">
                <p14:modId xmlns:p14="http://schemas.microsoft.com/office/powerpoint/2010/main" val="1347035862"/>
              </p:ext>
            </p:extLst>
          </p:nvPr>
        </p:nvGraphicFramePr>
        <p:xfrm>
          <a:off x="2294100" y="9904193"/>
          <a:ext cx="20307325" cy="891866"/>
        </p:xfrm>
        <a:graphic>
          <a:graphicData uri="http://schemas.openxmlformats.org/drawingml/2006/table">
            <a:tbl>
              <a:tblPr/>
              <a:tblGrid>
                <a:gridCol w="2456671">
                  <a:extLst>
                    <a:ext uri="{9D8B030D-6E8A-4147-A177-3AD203B41FA5}">
                      <a16:colId xmlns:a16="http://schemas.microsoft.com/office/drawing/2014/main" val="2973352353"/>
                    </a:ext>
                  </a:extLst>
                </a:gridCol>
                <a:gridCol w="8554242">
                  <a:extLst>
                    <a:ext uri="{9D8B030D-6E8A-4147-A177-3AD203B41FA5}">
                      <a16:colId xmlns:a16="http://schemas.microsoft.com/office/drawing/2014/main" val="1387299949"/>
                    </a:ext>
                  </a:extLst>
                </a:gridCol>
                <a:gridCol w="1066800">
                  <a:extLst>
                    <a:ext uri="{9D8B030D-6E8A-4147-A177-3AD203B41FA5}">
                      <a16:colId xmlns:a16="http://schemas.microsoft.com/office/drawing/2014/main" val="4173253952"/>
                    </a:ext>
                  </a:extLst>
                </a:gridCol>
                <a:gridCol w="1066800">
                  <a:extLst>
                    <a:ext uri="{9D8B030D-6E8A-4147-A177-3AD203B41FA5}">
                      <a16:colId xmlns:a16="http://schemas.microsoft.com/office/drawing/2014/main" val="1828367170"/>
                    </a:ext>
                  </a:extLst>
                </a:gridCol>
                <a:gridCol w="1047750">
                  <a:extLst>
                    <a:ext uri="{9D8B030D-6E8A-4147-A177-3AD203B41FA5}">
                      <a16:colId xmlns:a16="http://schemas.microsoft.com/office/drawing/2014/main" val="2529752904"/>
                    </a:ext>
                  </a:extLst>
                </a:gridCol>
                <a:gridCol w="1123950">
                  <a:extLst>
                    <a:ext uri="{9D8B030D-6E8A-4147-A177-3AD203B41FA5}">
                      <a16:colId xmlns:a16="http://schemas.microsoft.com/office/drawing/2014/main" val="1189694020"/>
                    </a:ext>
                  </a:extLst>
                </a:gridCol>
                <a:gridCol w="1123950">
                  <a:extLst>
                    <a:ext uri="{9D8B030D-6E8A-4147-A177-3AD203B41FA5}">
                      <a16:colId xmlns:a16="http://schemas.microsoft.com/office/drawing/2014/main" val="3346158717"/>
                    </a:ext>
                  </a:extLst>
                </a:gridCol>
                <a:gridCol w="1099082">
                  <a:extLst>
                    <a:ext uri="{9D8B030D-6E8A-4147-A177-3AD203B41FA5}">
                      <a16:colId xmlns:a16="http://schemas.microsoft.com/office/drawing/2014/main" val="1159359431"/>
                    </a:ext>
                  </a:extLst>
                </a:gridCol>
                <a:gridCol w="1072631">
                  <a:extLst>
                    <a:ext uri="{9D8B030D-6E8A-4147-A177-3AD203B41FA5}">
                      <a16:colId xmlns:a16="http://schemas.microsoft.com/office/drawing/2014/main" val="2975744668"/>
                    </a:ext>
                  </a:extLst>
                </a:gridCol>
                <a:gridCol w="1695449">
                  <a:extLst>
                    <a:ext uri="{9D8B030D-6E8A-4147-A177-3AD203B41FA5}">
                      <a16:colId xmlns:a16="http://schemas.microsoft.com/office/drawing/2014/main" val="1183225659"/>
                    </a:ext>
                  </a:extLst>
                </a:gridCol>
              </a:tblGrid>
              <a:tr h="891866">
                <a:tc>
                  <a:txBody>
                    <a:bodyPr/>
                    <a:lstStyle/>
                    <a:p>
                      <a:pPr algn="l" fontAlgn="b"/>
                      <a:r>
                        <a:rPr lang="es-DO" sz="2800" b="0" i="0" u="none" strike="noStrike" noProof="0" dirty="0">
                          <a:solidFill>
                            <a:srgbClr val="000000"/>
                          </a:solidFill>
                          <a:effectLst/>
                          <a:latin typeface="Calibri" panose="020F0502020204030204" pitchFamily="34" charset="0"/>
                        </a:rPr>
                        <a:t>Calificación</a:t>
                      </a:r>
                      <a:r>
                        <a:rPr lang="en-US" sz="2800" b="0" i="0" u="none" strike="noStrike" dirty="0">
                          <a:solidFill>
                            <a:srgbClr val="000000"/>
                          </a:solidFill>
                          <a:effectLst/>
                          <a:latin typeface="Calibri" panose="020F0502020204030204" pitchFamily="34" charset="0"/>
                        </a:rPr>
                        <a:t> Global</a:t>
                      </a:r>
                    </a:p>
                  </a:txBody>
                  <a:tcPr marL="4832" marR="4832" marT="483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DO" sz="2800" b="0" i="0" u="none" strike="noStrike" noProof="0" dirty="0">
                          <a:solidFill>
                            <a:srgbClr val="000000"/>
                          </a:solidFill>
                          <a:effectLst/>
                          <a:latin typeface="Calibri" panose="020F0502020204030204" pitchFamily="34" charset="0"/>
                        </a:rPr>
                        <a:t> </a:t>
                      </a:r>
                    </a:p>
                  </a:txBody>
                  <a:tcPr marL="4832" marR="4832" marT="483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es-DO" sz="2800" b="0" i="0" u="none" strike="noStrike" noProof="0" dirty="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DO" sz="2800" b="0" i="0" u="none" strike="noStrike" noProof="0" dirty="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DO" sz="2800" b="0" i="0" u="none" strike="noStrike" noProof="0" dirty="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DO" sz="2800" b="0" i="0" u="none" strike="noStrike" noProof="0" dirty="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DO" sz="2800" b="0" i="0" u="none" strike="noStrike" noProof="0" dirty="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DO" sz="2800" b="0" i="0" u="none" strike="noStrike" noProof="0" dirty="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DO" sz="2800" b="0" i="0" u="none" strike="noStrike" noProof="0" dirty="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DO" sz="2800" b="0" i="0" u="none" strike="noStrike" noProof="0" dirty="0">
                          <a:solidFill>
                            <a:srgbClr val="000000"/>
                          </a:solidFill>
                          <a:effectLst/>
                          <a:latin typeface="Calibri" panose="020F0502020204030204" pitchFamily="34" charset="0"/>
                        </a:rPr>
                        <a:t> </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719220"/>
                  </a:ext>
                </a:extLst>
              </a:tr>
            </a:tbl>
          </a:graphicData>
        </a:graphic>
      </p:graphicFrame>
      <p:sp>
        <p:nvSpPr>
          <p:cNvPr id="14" name="Rectangle: Rounded Corners 13">
            <a:extLst>
              <a:ext uri="{FF2B5EF4-FFF2-40B4-BE49-F238E27FC236}">
                <a16:creationId xmlns:a16="http://schemas.microsoft.com/office/drawing/2014/main" id="{143EDEAA-AFBC-E25A-C18F-FEFF7D96A658}"/>
              </a:ext>
            </a:extLst>
          </p:cNvPr>
          <p:cNvSpPr/>
          <p:nvPr/>
        </p:nvSpPr>
        <p:spPr>
          <a:xfrm>
            <a:off x="2388285" y="4191060"/>
            <a:ext cx="4197430" cy="5592850"/>
          </a:xfrm>
          <a:prstGeom prst="roundRect">
            <a:avLst/>
          </a:prstGeom>
          <a:noFill/>
          <a:ln w="762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b" anchorCtr="0">
            <a:no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2800" b="1" i="0" u="none" strike="noStrike" cap="none" spc="0" normalizeH="0" baseline="0" dirty="0">
              <a:ln>
                <a:noFill/>
              </a:ln>
              <a:solidFill>
                <a:srgbClr val="C00000"/>
              </a:solidFill>
              <a:effectLst/>
              <a:uFillTx/>
              <a:latin typeface="+mj-lt"/>
              <a:ea typeface="+mj-ea"/>
              <a:cs typeface="+mj-cs"/>
              <a:sym typeface="Corbel"/>
            </a:endParaRPr>
          </a:p>
        </p:txBody>
      </p:sp>
      <p:sp>
        <p:nvSpPr>
          <p:cNvPr id="19" name="TextBox 18">
            <a:extLst>
              <a:ext uri="{FF2B5EF4-FFF2-40B4-BE49-F238E27FC236}">
                <a16:creationId xmlns:a16="http://schemas.microsoft.com/office/drawing/2014/main" id="{64B2CABD-8CEB-326B-D16E-CFFAA0AC777A}"/>
              </a:ext>
            </a:extLst>
          </p:cNvPr>
          <p:cNvSpPr txBox="1"/>
          <p:nvPr/>
        </p:nvSpPr>
        <p:spPr>
          <a:xfrm>
            <a:off x="3064639" y="8854590"/>
            <a:ext cx="2684925" cy="960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gn="ctr">
              <a:lnSpc>
                <a:spcPct val="90000"/>
              </a:lnSpc>
            </a:pPr>
            <a:r>
              <a:rPr kumimoji="0" lang="es-DO" sz="2800" b="1" i="0" u="none" strike="noStrike" cap="none" spc="0" normalizeH="0" baseline="0" dirty="0">
                <a:ln>
                  <a:noFill/>
                </a:ln>
                <a:solidFill>
                  <a:srgbClr val="C00000"/>
                </a:solidFill>
                <a:effectLst/>
                <a:uFillTx/>
                <a:latin typeface="+mj-lt"/>
                <a:ea typeface="+mj-ea"/>
                <a:cs typeface="+mj-cs"/>
                <a:sym typeface="Corbel"/>
              </a:rPr>
              <a:t>Actividades de la Entidad</a:t>
            </a:r>
            <a:endParaRPr kumimoji="0" lang="en-US" sz="2800" b="1" i="0" u="none" strike="noStrike" cap="none" spc="0" normalizeH="0" baseline="0" dirty="0">
              <a:ln>
                <a:noFill/>
              </a:ln>
              <a:solidFill>
                <a:srgbClr val="C00000"/>
              </a:solidFill>
              <a:effectLst/>
              <a:uFillTx/>
              <a:latin typeface="+mj-lt"/>
              <a:ea typeface="+mj-ea"/>
              <a:cs typeface="+mj-cs"/>
              <a:sym typeface="Corbel"/>
            </a:endParaRPr>
          </a:p>
        </p:txBody>
      </p:sp>
      <p:sp>
        <p:nvSpPr>
          <p:cNvPr id="13" name="Rectangle: Rounded Corners 12">
            <a:extLst>
              <a:ext uri="{FF2B5EF4-FFF2-40B4-BE49-F238E27FC236}">
                <a16:creationId xmlns:a16="http://schemas.microsoft.com/office/drawing/2014/main" id="{641361EB-CB93-0C1A-8EA6-593A4BA3E07E}"/>
              </a:ext>
            </a:extLst>
          </p:cNvPr>
          <p:cNvSpPr/>
          <p:nvPr/>
        </p:nvSpPr>
        <p:spPr>
          <a:xfrm>
            <a:off x="6819788" y="4191060"/>
            <a:ext cx="5151673" cy="5628502"/>
          </a:xfrm>
          <a:prstGeom prst="roundRect">
            <a:avLst/>
          </a:prstGeom>
          <a:noFill/>
          <a:ln w="762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11" name="Rectangle: Rounded Corners 10">
            <a:extLst>
              <a:ext uri="{FF2B5EF4-FFF2-40B4-BE49-F238E27FC236}">
                <a16:creationId xmlns:a16="http://schemas.microsoft.com/office/drawing/2014/main" id="{DDE70160-5240-DC75-F2D8-1B0376F68CD3}"/>
              </a:ext>
            </a:extLst>
          </p:cNvPr>
          <p:cNvSpPr/>
          <p:nvPr/>
        </p:nvSpPr>
        <p:spPr>
          <a:xfrm>
            <a:off x="12550882" y="4191060"/>
            <a:ext cx="7274818" cy="5592850"/>
          </a:xfrm>
          <a:prstGeom prst="roundRect">
            <a:avLst/>
          </a:prstGeom>
          <a:noFill/>
          <a:ln w="762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9" name="Rectangle: Rounded Corners 8">
            <a:extLst>
              <a:ext uri="{FF2B5EF4-FFF2-40B4-BE49-F238E27FC236}">
                <a16:creationId xmlns:a16="http://schemas.microsoft.com/office/drawing/2014/main" id="{53B44E89-5812-85AD-DB02-B26A3FC3AE93}"/>
              </a:ext>
            </a:extLst>
          </p:cNvPr>
          <p:cNvSpPr/>
          <p:nvPr/>
        </p:nvSpPr>
        <p:spPr>
          <a:xfrm>
            <a:off x="20353065" y="4191060"/>
            <a:ext cx="2380645" cy="5592850"/>
          </a:xfrm>
          <a:prstGeom prst="roundRect">
            <a:avLst/>
          </a:prstGeom>
          <a:noFill/>
          <a:ln w="762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20" name="TextBox 19">
            <a:extLst>
              <a:ext uri="{FF2B5EF4-FFF2-40B4-BE49-F238E27FC236}">
                <a16:creationId xmlns:a16="http://schemas.microsoft.com/office/drawing/2014/main" id="{13D181E7-88B5-2FB1-EA19-8014C7A4965F}"/>
              </a:ext>
            </a:extLst>
          </p:cNvPr>
          <p:cNvSpPr txBox="1"/>
          <p:nvPr/>
        </p:nvSpPr>
        <p:spPr>
          <a:xfrm>
            <a:off x="8039598" y="8854590"/>
            <a:ext cx="2684925" cy="6278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gn="ctr">
              <a:lnSpc>
                <a:spcPct val="90000"/>
              </a:lnSpc>
            </a:pPr>
            <a:r>
              <a:rPr kumimoji="0" lang="es-DO" sz="3200" b="1" i="0" u="none" strike="noStrike" cap="none" spc="0" normalizeH="0" baseline="0" dirty="0">
                <a:ln>
                  <a:noFill/>
                </a:ln>
                <a:solidFill>
                  <a:srgbClr val="C00000"/>
                </a:solidFill>
                <a:effectLst/>
                <a:uFillTx/>
                <a:latin typeface="+mj-lt"/>
                <a:ea typeface="+mj-ea"/>
                <a:cs typeface="+mj-cs"/>
                <a:sym typeface="Corbel"/>
              </a:rPr>
              <a:t>Riesgos</a:t>
            </a:r>
            <a:endParaRPr kumimoji="0" lang="en-US" sz="3200" b="1" i="0" u="none" strike="noStrike" cap="none" spc="0" normalizeH="0" baseline="0" dirty="0">
              <a:ln>
                <a:noFill/>
              </a:ln>
              <a:solidFill>
                <a:srgbClr val="C00000"/>
              </a:solidFill>
              <a:effectLst/>
              <a:uFillTx/>
              <a:latin typeface="+mj-lt"/>
              <a:ea typeface="+mj-ea"/>
              <a:cs typeface="+mj-cs"/>
              <a:sym typeface="Corbel"/>
            </a:endParaRPr>
          </a:p>
        </p:txBody>
      </p:sp>
      <p:sp>
        <p:nvSpPr>
          <p:cNvPr id="21" name="TextBox 20">
            <a:extLst>
              <a:ext uri="{FF2B5EF4-FFF2-40B4-BE49-F238E27FC236}">
                <a16:creationId xmlns:a16="http://schemas.microsoft.com/office/drawing/2014/main" id="{34FEB8C7-CACE-7E15-C770-9F995E8E3944}"/>
              </a:ext>
            </a:extLst>
          </p:cNvPr>
          <p:cNvSpPr txBox="1"/>
          <p:nvPr/>
        </p:nvSpPr>
        <p:spPr>
          <a:xfrm>
            <a:off x="14701612" y="8854590"/>
            <a:ext cx="2684925" cy="6278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gn="ctr">
              <a:lnSpc>
                <a:spcPct val="90000"/>
              </a:lnSpc>
            </a:pPr>
            <a:r>
              <a:rPr kumimoji="0" lang="es-DO" sz="3200" b="1" i="0" u="none" strike="noStrike" cap="none" spc="0" normalizeH="0" baseline="0" dirty="0">
                <a:ln>
                  <a:noFill/>
                </a:ln>
                <a:solidFill>
                  <a:srgbClr val="C00000"/>
                </a:solidFill>
                <a:effectLst/>
                <a:uFillTx/>
                <a:latin typeface="+mj-lt"/>
                <a:ea typeface="+mj-ea"/>
                <a:cs typeface="+mj-cs"/>
                <a:sym typeface="Corbel"/>
              </a:rPr>
              <a:t>Mitigación</a:t>
            </a:r>
            <a:endParaRPr kumimoji="0" lang="en-US" sz="3200" b="1" i="0" u="none" strike="noStrike" cap="none" spc="0" normalizeH="0" baseline="0" dirty="0">
              <a:ln>
                <a:noFill/>
              </a:ln>
              <a:solidFill>
                <a:srgbClr val="C00000"/>
              </a:solidFill>
              <a:effectLst/>
              <a:uFillTx/>
              <a:latin typeface="+mj-lt"/>
              <a:ea typeface="+mj-ea"/>
              <a:cs typeface="+mj-cs"/>
              <a:sym typeface="Corbel"/>
            </a:endParaRPr>
          </a:p>
        </p:txBody>
      </p:sp>
      <p:sp>
        <p:nvSpPr>
          <p:cNvPr id="22" name="TextBox 21">
            <a:extLst>
              <a:ext uri="{FF2B5EF4-FFF2-40B4-BE49-F238E27FC236}">
                <a16:creationId xmlns:a16="http://schemas.microsoft.com/office/drawing/2014/main" id="{B0F135B8-8431-7B91-109F-8F9A4778A554}"/>
              </a:ext>
            </a:extLst>
          </p:cNvPr>
          <p:cNvSpPr txBox="1"/>
          <p:nvPr/>
        </p:nvSpPr>
        <p:spPr>
          <a:xfrm>
            <a:off x="20362167" y="8759340"/>
            <a:ext cx="2371543" cy="960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gn="ctr">
              <a:lnSpc>
                <a:spcPct val="90000"/>
              </a:lnSpc>
            </a:pPr>
            <a:r>
              <a:rPr kumimoji="0" lang="es-DO" sz="2700" b="1" i="0" u="none" strike="noStrike" cap="none" spc="0" normalizeH="0" baseline="0" dirty="0">
                <a:ln>
                  <a:noFill/>
                </a:ln>
                <a:solidFill>
                  <a:srgbClr val="C00000"/>
                </a:solidFill>
                <a:effectLst/>
                <a:uFillTx/>
                <a:latin typeface="+mj-lt"/>
                <a:ea typeface="+mj-ea"/>
                <a:cs typeface="+mj-cs"/>
                <a:sym typeface="Corbel"/>
              </a:rPr>
              <a:t>Riesgo neto y tendencia</a:t>
            </a:r>
            <a:endParaRPr kumimoji="0" lang="en-US" sz="2700" b="1" i="0" u="none" strike="noStrike" cap="none" spc="0" normalizeH="0" baseline="0" dirty="0">
              <a:ln>
                <a:noFill/>
              </a:ln>
              <a:solidFill>
                <a:srgbClr val="C00000"/>
              </a:solidFill>
              <a:effectLst/>
              <a:uFillTx/>
              <a:latin typeface="+mj-lt"/>
              <a:ea typeface="+mj-ea"/>
              <a:cs typeface="+mj-cs"/>
              <a:sym typeface="Corbel"/>
            </a:endParaRPr>
          </a:p>
        </p:txBody>
      </p:sp>
      <p:sp>
        <p:nvSpPr>
          <p:cNvPr id="23" name="Rectangle: Rounded Corners 22">
            <a:extLst>
              <a:ext uri="{FF2B5EF4-FFF2-40B4-BE49-F238E27FC236}">
                <a16:creationId xmlns:a16="http://schemas.microsoft.com/office/drawing/2014/main" id="{44CCEB18-48B5-3EF1-4467-6FEDC6735765}"/>
              </a:ext>
            </a:extLst>
          </p:cNvPr>
          <p:cNvSpPr/>
          <p:nvPr/>
        </p:nvSpPr>
        <p:spPr>
          <a:xfrm>
            <a:off x="3429000" y="10968935"/>
            <a:ext cx="16941271" cy="2270815"/>
          </a:xfrm>
          <a:prstGeom prst="roundRect">
            <a:avLst/>
          </a:prstGeom>
          <a:noFill/>
          <a:ln w="762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24" name="TextBox 23">
            <a:extLst>
              <a:ext uri="{FF2B5EF4-FFF2-40B4-BE49-F238E27FC236}">
                <a16:creationId xmlns:a16="http://schemas.microsoft.com/office/drawing/2014/main" id="{8517BA71-0FFE-012C-DF97-C7AA4F5D3078}"/>
              </a:ext>
            </a:extLst>
          </p:cNvPr>
          <p:cNvSpPr txBox="1"/>
          <p:nvPr/>
        </p:nvSpPr>
        <p:spPr>
          <a:xfrm>
            <a:off x="7585292" y="12610621"/>
            <a:ext cx="8772337" cy="572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gn="ctr">
              <a:lnSpc>
                <a:spcPct val="90000"/>
              </a:lnSpc>
            </a:pPr>
            <a:r>
              <a:rPr kumimoji="0" lang="es-DO" sz="2800" b="1" i="0" u="none" strike="noStrike" cap="none" spc="0" normalizeH="0" baseline="0" dirty="0">
                <a:ln>
                  <a:noFill/>
                </a:ln>
                <a:solidFill>
                  <a:srgbClr val="C00000"/>
                </a:solidFill>
                <a:effectLst/>
                <a:uFillTx/>
                <a:latin typeface="+mj-lt"/>
                <a:ea typeface="+mj-ea"/>
                <a:cs typeface="+mj-cs"/>
                <a:sym typeface="Corbel"/>
              </a:rPr>
              <a:t>Disponibilidad de capital y utilidades</a:t>
            </a:r>
            <a:endParaRPr kumimoji="0" lang="en-US" sz="2800" b="1" i="0" u="none" strike="noStrike" cap="none" spc="0" normalizeH="0" baseline="0" dirty="0">
              <a:ln>
                <a:noFill/>
              </a:ln>
              <a:solidFill>
                <a:srgbClr val="C00000"/>
              </a:solidFill>
              <a:effectLst/>
              <a:uFillTx/>
              <a:latin typeface="+mj-lt"/>
              <a:ea typeface="+mj-ea"/>
              <a:cs typeface="+mj-cs"/>
              <a:sym typeface="Corbel"/>
            </a:endParaRPr>
          </a:p>
        </p:txBody>
      </p:sp>
    </p:spTree>
    <p:extLst>
      <p:ext uri="{BB962C8B-B14F-4D97-AF65-F5344CB8AC3E}">
        <p14:creationId xmlns:p14="http://schemas.microsoft.com/office/powerpoint/2010/main" val="1995926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2"/>
          </p:nvPr>
        </p:nvSpPr>
        <p:spPr/>
        <p:txBody>
          <a:bodyPr/>
          <a:lstStyle/>
          <a:p>
            <a:pPr>
              <a:defRPr/>
            </a:pPr>
            <a:fld id="{6E76A0EE-A89A-4A87-8DD0-B110282763D8}" type="slidenum">
              <a:rPr lang="es-DO"/>
              <a:pPr>
                <a:defRPr/>
              </a:pPr>
              <a:t>13</a:t>
            </a:fld>
            <a:endParaRPr lang="es-DO"/>
          </a:p>
        </p:txBody>
      </p:sp>
      <p:sp>
        <p:nvSpPr>
          <p:cNvPr id="22531" name="Rectangle 3"/>
          <p:cNvSpPr>
            <a:spLocks noGrp="1" noChangeArrowheads="1"/>
          </p:cNvSpPr>
          <p:nvPr>
            <p:ph idx="4294967295"/>
          </p:nvPr>
        </p:nvSpPr>
        <p:spPr>
          <a:xfrm>
            <a:off x="1289970" y="4060118"/>
            <a:ext cx="10444833" cy="7979482"/>
          </a:xfrm>
        </p:spPr>
        <p:txBody>
          <a:bodyPr/>
          <a:lstStyle/>
          <a:p>
            <a:pPr marL="0" indent="0" algn="just" fontAlgn="auto">
              <a:spcAft>
                <a:spcPts val="0"/>
              </a:spcAft>
              <a:buNone/>
              <a:defRPr/>
            </a:pPr>
            <a:r>
              <a:rPr lang="es-DO" sz="3600" b="1" dirty="0">
                <a:solidFill>
                  <a:srgbClr val="072030"/>
                </a:solidFill>
                <a:latin typeface="Calibri" panose="020F0502020204030204" pitchFamily="34" charset="0"/>
                <a:cs typeface="Calibri" panose="020F0502020204030204" pitchFamily="34" charset="0"/>
              </a:rPr>
              <a:t>Tipos de Actividades Significativas</a:t>
            </a:r>
          </a:p>
          <a:p>
            <a:pPr marL="514350" indent="-514350" algn="just">
              <a:spcBef>
                <a:spcPct val="50000"/>
              </a:spcBef>
              <a:buClr>
                <a:srgbClr val="0D3048"/>
              </a:buClr>
              <a:buFont typeface="+mj-lt"/>
              <a:buAutoNum type="arabicPeriod"/>
              <a:defRPr/>
            </a:pPr>
            <a:r>
              <a:rPr lang="es-DO" sz="3600" b="1" cap="small" dirty="0">
                <a:solidFill>
                  <a:srgbClr val="0AA5AB"/>
                </a:solidFill>
                <a:latin typeface="Calibri" panose="020F0502020204030204" pitchFamily="34" charset="0"/>
                <a:cs typeface="Calibri" panose="020F0502020204030204" pitchFamily="34" charset="0"/>
              </a:rPr>
              <a:t>Líneas de Negocios </a:t>
            </a:r>
          </a:p>
          <a:p>
            <a:pPr marL="711200" lvl="1" indent="-347663" algn="just" fontAlgn="auto">
              <a:spcBef>
                <a:spcPts val="800"/>
              </a:spcBef>
              <a:spcAft>
                <a:spcPts val="0"/>
              </a:spcAft>
              <a:buClr>
                <a:srgbClr val="0D3048"/>
              </a:buClr>
              <a:buFont typeface="Wingdings" panose="05000000000000000000" pitchFamily="2" charset="2"/>
              <a:buChar char="§"/>
              <a:defRPr/>
            </a:pPr>
            <a:r>
              <a:rPr lang="es-DO" sz="3600" dirty="0">
                <a:solidFill>
                  <a:schemeClr val="bg2">
                    <a:lumMod val="10000"/>
                  </a:schemeClr>
                </a:solidFill>
                <a:latin typeface="Calibri" panose="020F0502020204030204" pitchFamily="34" charset="0"/>
                <a:cs typeface="Calibri" panose="020F0502020204030204" pitchFamily="34" charset="0"/>
              </a:rPr>
              <a:t>Banca Comercial </a:t>
            </a:r>
            <a:r>
              <a:rPr lang="es-DO" sz="3200" dirty="0">
                <a:solidFill>
                  <a:schemeClr val="bg2">
                    <a:lumMod val="10000"/>
                  </a:schemeClr>
                </a:solidFill>
                <a:latin typeface="Calibri" panose="020F0502020204030204" pitchFamily="34" charset="0"/>
                <a:cs typeface="Calibri" panose="020F0502020204030204" pitchFamily="34" charset="0"/>
              </a:rPr>
              <a:t>(Mayores, Medianos y Menores) </a:t>
            </a:r>
          </a:p>
          <a:p>
            <a:pPr marL="711200" lvl="1" indent="-347663" algn="just" fontAlgn="auto">
              <a:spcBef>
                <a:spcPts val="800"/>
              </a:spcBef>
              <a:spcAft>
                <a:spcPts val="0"/>
              </a:spcAft>
              <a:buClr>
                <a:srgbClr val="0D3048"/>
              </a:buClr>
              <a:buFont typeface="Wingdings" panose="05000000000000000000" pitchFamily="2" charset="2"/>
              <a:buChar char="§"/>
              <a:defRPr/>
            </a:pPr>
            <a:r>
              <a:rPr lang="es-DO" sz="3600" dirty="0">
                <a:solidFill>
                  <a:schemeClr val="bg2">
                    <a:lumMod val="10000"/>
                  </a:schemeClr>
                </a:solidFill>
                <a:latin typeface="Calibri" panose="020F0502020204030204" pitchFamily="34" charset="0"/>
                <a:cs typeface="Calibri" panose="020F0502020204030204" pitchFamily="34" charset="0"/>
              </a:rPr>
              <a:t>Banca Minorista </a:t>
            </a:r>
            <a:r>
              <a:rPr lang="es-DO" sz="2800" dirty="0">
                <a:solidFill>
                  <a:schemeClr val="bg2">
                    <a:lumMod val="10000"/>
                  </a:schemeClr>
                </a:solidFill>
                <a:latin typeface="Calibri" panose="020F0502020204030204" pitchFamily="34" charset="0"/>
                <a:cs typeface="Calibri" panose="020F0502020204030204" pitchFamily="34" charset="0"/>
              </a:rPr>
              <a:t>(Tarjetas de Crédito, Hipotecarios, Consumo)</a:t>
            </a:r>
          </a:p>
          <a:p>
            <a:pPr marL="711200" lvl="1" indent="-347663" algn="just" fontAlgn="auto">
              <a:spcBef>
                <a:spcPts val="800"/>
              </a:spcBef>
              <a:spcAft>
                <a:spcPts val="0"/>
              </a:spcAft>
              <a:buClr>
                <a:srgbClr val="0D3048"/>
              </a:buClr>
              <a:buFont typeface="Wingdings" panose="05000000000000000000" pitchFamily="2" charset="2"/>
              <a:buChar char="§"/>
              <a:defRPr/>
            </a:pPr>
            <a:endParaRPr lang="es-DO" sz="1800" dirty="0">
              <a:solidFill>
                <a:schemeClr val="bg2">
                  <a:lumMod val="10000"/>
                </a:schemeClr>
              </a:solidFill>
              <a:latin typeface="Calibri" panose="020F0502020204030204" pitchFamily="34" charset="0"/>
              <a:cs typeface="Calibri" panose="020F0502020204030204" pitchFamily="34" charset="0"/>
            </a:endParaRPr>
          </a:p>
          <a:p>
            <a:pPr marL="514350" indent="-514350" algn="just" fontAlgn="auto">
              <a:spcBef>
                <a:spcPct val="50000"/>
              </a:spcBef>
              <a:spcAft>
                <a:spcPts val="0"/>
              </a:spcAft>
              <a:buClr>
                <a:srgbClr val="0D3048"/>
              </a:buClr>
              <a:buFont typeface="+mj-lt"/>
              <a:buAutoNum type="arabicPeriod"/>
              <a:defRPr/>
            </a:pPr>
            <a:r>
              <a:rPr lang="es-DO" sz="3600" b="1" cap="small" dirty="0">
                <a:solidFill>
                  <a:srgbClr val="0AA5AB"/>
                </a:solidFill>
                <a:latin typeface="Calibri" panose="020F0502020204030204" pitchFamily="34" charset="0"/>
                <a:cs typeface="Calibri" panose="020F0502020204030204" pitchFamily="34" charset="0"/>
              </a:rPr>
              <a:t>Procesos </a:t>
            </a:r>
          </a:p>
          <a:p>
            <a:pPr marL="0" indent="0" algn="just" fontAlgn="auto">
              <a:spcBef>
                <a:spcPct val="50000"/>
              </a:spcBef>
              <a:spcAft>
                <a:spcPts val="0"/>
              </a:spcAft>
              <a:buClr>
                <a:srgbClr val="0D3048"/>
              </a:buClr>
              <a:buNone/>
              <a:defRPr/>
            </a:pPr>
            <a:r>
              <a:rPr lang="es-DO" sz="3600" dirty="0">
                <a:solidFill>
                  <a:schemeClr val="bg2">
                    <a:lumMod val="10000"/>
                  </a:schemeClr>
                </a:solidFill>
                <a:latin typeface="Calibri" panose="020F0502020204030204" pitchFamily="34" charset="0"/>
                <a:cs typeface="Calibri" panose="020F0502020204030204" pitchFamily="34" charset="0"/>
              </a:rPr>
              <a:t>Gestión de Activos y Pasivos, Tesorería, Planificación Estratégica, Tecnología de la Información, Fusiones, entre otras.</a:t>
            </a:r>
          </a:p>
          <a:p>
            <a:pPr marL="0" indent="0" algn="just" fontAlgn="auto">
              <a:spcBef>
                <a:spcPct val="50000"/>
              </a:spcBef>
              <a:spcAft>
                <a:spcPts val="0"/>
              </a:spcAft>
              <a:buClr>
                <a:srgbClr val="0D3048"/>
              </a:buClr>
              <a:buNone/>
              <a:defRPr/>
            </a:pPr>
            <a:endParaRPr lang="es-DO" sz="1800" dirty="0">
              <a:solidFill>
                <a:schemeClr val="bg2">
                  <a:lumMod val="10000"/>
                </a:schemeClr>
              </a:solidFill>
              <a:latin typeface="Calibri" panose="020F0502020204030204" pitchFamily="34" charset="0"/>
              <a:cs typeface="Calibri" panose="020F0502020204030204" pitchFamily="34" charset="0"/>
            </a:endParaRPr>
          </a:p>
          <a:p>
            <a:pPr marL="514350" indent="-514350" algn="just" fontAlgn="auto">
              <a:spcBef>
                <a:spcPct val="50000"/>
              </a:spcBef>
              <a:buClr>
                <a:srgbClr val="0D3048"/>
              </a:buClr>
              <a:buFont typeface="+mj-lt"/>
              <a:buAutoNum type="arabicPeriod"/>
              <a:defRPr/>
            </a:pPr>
            <a:r>
              <a:rPr lang="es-DO" sz="3600" b="1" cap="small" dirty="0">
                <a:solidFill>
                  <a:srgbClr val="0AA5AB"/>
                </a:solidFill>
                <a:latin typeface="Calibri" panose="020F0502020204030204" pitchFamily="34" charset="0"/>
                <a:cs typeface="Calibri" panose="020F0502020204030204" pitchFamily="34" charset="0"/>
              </a:rPr>
              <a:t>Unidades de Negocios </a:t>
            </a:r>
          </a:p>
          <a:p>
            <a:pPr marL="0" indent="0" algn="just" fontAlgn="auto">
              <a:spcBef>
                <a:spcPct val="50000"/>
              </a:spcBef>
              <a:spcAft>
                <a:spcPts val="0"/>
              </a:spcAft>
              <a:buClr>
                <a:srgbClr val="0D3048"/>
              </a:buClr>
              <a:buNone/>
              <a:defRPr/>
            </a:pPr>
            <a:r>
              <a:rPr lang="es-DO" sz="3600" dirty="0">
                <a:solidFill>
                  <a:schemeClr val="bg2">
                    <a:lumMod val="10000"/>
                  </a:schemeClr>
                </a:solidFill>
                <a:latin typeface="Calibri" panose="020F0502020204030204" pitchFamily="34" charset="0"/>
                <a:cs typeface="Calibri" panose="020F0502020204030204" pitchFamily="34" charset="0"/>
              </a:rPr>
              <a:t>Unidad Geográfica (Operaciones en el exterior, subsidiaria o sucursal de importancia).</a:t>
            </a:r>
          </a:p>
        </p:txBody>
      </p:sp>
      <p:graphicFrame>
        <p:nvGraphicFramePr>
          <p:cNvPr id="10" name="Group 8"/>
          <p:cNvGraphicFramePr>
            <a:graphicFrameLocks/>
          </p:cNvGraphicFramePr>
          <p:nvPr>
            <p:extLst>
              <p:ext uri="{D42A27DB-BD31-4B8C-83A1-F6EECF244321}">
                <p14:modId xmlns:p14="http://schemas.microsoft.com/office/powerpoint/2010/main" val="2733703186"/>
              </p:ext>
            </p:extLst>
          </p:nvPr>
        </p:nvGraphicFramePr>
        <p:xfrm>
          <a:off x="13163198" y="5498069"/>
          <a:ext cx="10727530" cy="4830955"/>
        </p:xfrm>
        <a:graphic>
          <a:graphicData uri="http://schemas.openxmlformats.org/drawingml/2006/table">
            <a:tbl>
              <a:tblPr/>
              <a:tblGrid>
                <a:gridCol w="1958380">
                  <a:extLst>
                    <a:ext uri="{9D8B030D-6E8A-4147-A177-3AD203B41FA5}">
                      <a16:colId xmlns:a16="http://schemas.microsoft.com/office/drawing/2014/main" val="20000"/>
                    </a:ext>
                  </a:extLst>
                </a:gridCol>
                <a:gridCol w="1784156">
                  <a:extLst>
                    <a:ext uri="{9D8B030D-6E8A-4147-A177-3AD203B41FA5}">
                      <a16:colId xmlns:a16="http://schemas.microsoft.com/office/drawing/2014/main" val="20001"/>
                    </a:ext>
                  </a:extLst>
                </a:gridCol>
                <a:gridCol w="1671236">
                  <a:extLst>
                    <a:ext uri="{9D8B030D-6E8A-4147-A177-3AD203B41FA5}">
                      <a16:colId xmlns:a16="http://schemas.microsoft.com/office/drawing/2014/main" val="20002"/>
                    </a:ext>
                  </a:extLst>
                </a:gridCol>
                <a:gridCol w="903372">
                  <a:extLst>
                    <a:ext uri="{9D8B030D-6E8A-4147-A177-3AD203B41FA5}">
                      <a16:colId xmlns:a16="http://schemas.microsoft.com/office/drawing/2014/main" val="20003"/>
                    </a:ext>
                  </a:extLst>
                </a:gridCol>
                <a:gridCol w="1622842">
                  <a:extLst>
                    <a:ext uri="{9D8B030D-6E8A-4147-A177-3AD203B41FA5}">
                      <a16:colId xmlns:a16="http://schemas.microsoft.com/office/drawing/2014/main" val="20004"/>
                    </a:ext>
                  </a:extLst>
                </a:gridCol>
                <a:gridCol w="1080818">
                  <a:extLst>
                    <a:ext uri="{9D8B030D-6E8A-4147-A177-3AD203B41FA5}">
                      <a16:colId xmlns:a16="http://schemas.microsoft.com/office/drawing/2014/main" val="20005"/>
                    </a:ext>
                  </a:extLst>
                </a:gridCol>
                <a:gridCol w="1706726">
                  <a:extLst>
                    <a:ext uri="{9D8B030D-6E8A-4147-A177-3AD203B41FA5}">
                      <a16:colId xmlns:a16="http://schemas.microsoft.com/office/drawing/2014/main" val="20006"/>
                    </a:ext>
                  </a:extLst>
                </a:gridCol>
              </a:tblGrid>
              <a:tr h="816243">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ENTIDAD DE INTERMEDIACIÓN FINANCIERA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MATRIZ DE RIESGO AL..</a:t>
                      </a:r>
                      <a:r>
                        <a:rPr kumimoji="0" lang="en-CA"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extLst>
                  <a:ext uri="{0D108BD9-81ED-4DB2-BD59-A6C34878D82A}">
                    <a16:rowId xmlns:a16="http://schemas.microsoft.com/office/drawing/2014/main" val="10000"/>
                  </a:ext>
                </a:extLst>
              </a:tr>
              <a:tr h="816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Actividades Significativas</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Materialidad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Riesgos Inherentes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Calidad de la Gestión de Riesgos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DO"/>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Riesgo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Neto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Tendencia del Riesgo</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7767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174625" algn="l"/>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Gestión de Operaciones</a:t>
                      </a:r>
                    </a:p>
                  </a:txBody>
                  <a:tcPr marL="0" marR="0" marT="0" marB="0" vert="eaVert"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74625" algn="l"/>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0066">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Calificación Global</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82880" marR="182880"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s-DO"/>
                    </a:p>
                  </a:txBody>
                  <a:tcPr/>
                </a:tc>
                <a:tc hMerge="1">
                  <a:txBody>
                    <a:bodyPr/>
                    <a:lstStyle/>
                    <a:p>
                      <a:endParaRPr lang="es-DO"/>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82880" marR="182880"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82880" marR="182880"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1" name="Group 35"/>
          <p:cNvGraphicFramePr>
            <a:graphicFrameLocks noGrp="1"/>
          </p:cNvGraphicFramePr>
          <p:nvPr>
            <p:extLst>
              <p:ext uri="{D42A27DB-BD31-4B8C-83A1-F6EECF244321}">
                <p14:modId xmlns:p14="http://schemas.microsoft.com/office/powerpoint/2010/main" val="2790357952"/>
              </p:ext>
            </p:extLst>
          </p:nvPr>
        </p:nvGraphicFramePr>
        <p:xfrm>
          <a:off x="13163198" y="10706892"/>
          <a:ext cx="10751840" cy="1625600"/>
        </p:xfrm>
        <a:graphic>
          <a:graphicData uri="http://schemas.openxmlformats.org/drawingml/2006/table">
            <a:tbl>
              <a:tblPr/>
              <a:tblGrid>
                <a:gridCol w="3331950">
                  <a:extLst>
                    <a:ext uri="{9D8B030D-6E8A-4147-A177-3AD203B41FA5}">
                      <a16:colId xmlns:a16="http://schemas.microsoft.com/office/drawing/2014/main" val="20000"/>
                    </a:ext>
                  </a:extLst>
                </a:gridCol>
                <a:gridCol w="671990">
                  <a:extLst>
                    <a:ext uri="{9D8B030D-6E8A-4147-A177-3AD203B41FA5}">
                      <a16:colId xmlns:a16="http://schemas.microsoft.com/office/drawing/2014/main" val="20001"/>
                    </a:ext>
                  </a:extLst>
                </a:gridCol>
                <a:gridCol w="3091154">
                  <a:extLst>
                    <a:ext uri="{9D8B030D-6E8A-4147-A177-3AD203B41FA5}">
                      <a16:colId xmlns:a16="http://schemas.microsoft.com/office/drawing/2014/main" val="20002"/>
                    </a:ext>
                  </a:extLst>
                </a:gridCol>
                <a:gridCol w="671990">
                  <a:extLst>
                    <a:ext uri="{9D8B030D-6E8A-4147-A177-3AD203B41FA5}">
                      <a16:colId xmlns:a16="http://schemas.microsoft.com/office/drawing/2014/main" val="20003"/>
                    </a:ext>
                  </a:extLst>
                </a:gridCol>
                <a:gridCol w="2284766">
                  <a:extLst>
                    <a:ext uri="{9D8B030D-6E8A-4147-A177-3AD203B41FA5}">
                      <a16:colId xmlns:a16="http://schemas.microsoft.com/office/drawing/2014/main" val="20004"/>
                    </a:ext>
                  </a:extLst>
                </a:gridCol>
                <a:gridCol w="699990">
                  <a:extLst>
                    <a:ext uri="{9D8B030D-6E8A-4147-A177-3AD203B41FA5}">
                      <a16:colId xmlns:a16="http://schemas.microsoft.com/office/drawing/2014/main" val="20005"/>
                    </a:ext>
                  </a:extLst>
                </a:gridCol>
              </a:tblGrid>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Capital</a:t>
                      </a:r>
                    </a:p>
                  </a:txBody>
                  <a:tcPr marL="182880" marR="182880" marT="91440" marB="9144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82880" marR="182880" marT="91440" marB="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Utilidades</a:t>
                      </a:r>
                    </a:p>
                  </a:txBody>
                  <a:tcPr marL="182880" marR="182880" marT="91440" marB="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82880" marR="182880" marT="91440" marB="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82880" marR="182880" marT="91440" marB="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72F67"/>
                        </a:solidFill>
                        <a:effectLst/>
                        <a:latin typeface="Arial" charset="0"/>
                      </a:endParaRP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Riesgo Compuesto</a:t>
                      </a:r>
                    </a:p>
                  </a:txBody>
                  <a:tcPr marL="182880" marR="182880" marT="91440" marB="9144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82880" marR="182880" marT="91440" marB="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Tendencia del Riesgo</a:t>
                      </a:r>
                    </a:p>
                  </a:txBody>
                  <a:tcPr marL="182880" marR="182880" marT="91440" marB="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82880" marR="182880" marT="91440" marB="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Período de Revisión</a:t>
                      </a:r>
                    </a:p>
                  </a:txBody>
                  <a:tcPr marL="182880" marR="182880" marT="91440" marB="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72F67"/>
                        </a:solidFill>
                        <a:effectLst/>
                        <a:latin typeface="Arial" charset="0"/>
                      </a:endParaRP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Más espacio…">
            <a:extLst>
              <a:ext uri="{FF2B5EF4-FFF2-40B4-BE49-F238E27FC236}">
                <a16:creationId xmlns:a16="http://schemas.microsoft.com/office/drawing/2014/main" id="{E733C814-476B-15CF-0E2D-7E9D8679A02A}"/>
              </a:ext>
            </a:extLst>
          </p:cNvPr>
          <p:cNvSpPr txBox="1"/>
          <p:nvPr/>
        </p:nvSpPr>
        <p:spPr>
          <a:xfrm>
            <a:off x="940300" y="1003683"/>
            <a:ext cx="10675072" cy="19262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000" dirty="0"/>
              <a:t>Metodología SBR:</a:t>
            </a:r>
          </a:p>
          <a:p>
            <a:pPr>
              <a:lnSpc>
                <a:spcPct val="70000"/>
              </a:lnSpc>
              <a:defRPr sz="11800" spc="-471">
                <a:solidFill>
                  <a:srgbClr val="0AA5AB"/>
                </a:solidFill>
                <a:latin typeface="ArialNova-Light"/>
                <a:ea typeface="ArialNova-Light"/>
                <a:cs typeface="ArialNova-Light"/>
                <a:sym typeface="ArialNova-Light"/>
              </a:defRPr>
            </a:pPr>
            <a:r>
              <a:rPr lang="es-DO" sz="8000" dirty="0"/>
              <a:t>Actividades significativas</a:t>
            </a:r>
          </a:p>
        </p:txBody>
      </p:sp>
      <p:sp>
        <p:nvSpPr>
          <p:cNvPr id="4" name="Circle">
            <a:extLst>
              <a:ext uri="{FF2B5EF4-FFF2-40B4-BE49-F238E27FC236}">
                <a16:creationId xmlns:a16="http://schemas.microsoft.com/office/drawing/2014/main" id="{B0D932FD-2353-3A4A-4DD0-6380F25DFD6F}"/>
              </a:ext>
            </a:extLst>
          </p:cNvPr>
          <p:cNvSpPr/>
          <p:nvPr/>
        </p:nvSpPr>
        <p:spPr>
          <a:xfrm>
            <a:off x="-395401" y="16029946"/>
            <a:ext cx="1685371" cy="1685370"/>
          </a:xfrm>
          <a:prstGeom prst="ellipse">
            <a:avLst/>
          </a:prstGeom>
          <a:solidFill>
            <a:srgbClr val="5C8091"/>
          </a:solidFill>
          <a:ln w="12700">
            <a:miter lim="400000"/>
          </a:ln>
        </p:spPr>
        <p:txBody>
          <a:bodyPr tIns="91439" bIns="91439" anchor="ctr"/>
          <a:lstStyle/>
          <a:p>
            <a:endParaRPr/>
          </a:p>
        </p:txBody>
      </p:sp>
      <p:sp>
        <p:nvSpPr>
          <p:cNvPr id="5" name="Circle">
            <a:extLst>
              <a:ext uri="{FF2B5EF4-FFF2-40B4-BE49-F238E27FC236}">
                <a16:creationId xmlns:a16="http://schemas.microsoft.com/office/drawing/2014/main" id="{B803D4C4-8BDC-E8F5-BBED-F6D44DC9F8FD}"/>
              </a:ext>
            </a:extLst>
          </p:cNvPr>
          <p:cNvSpPr/>
          <p:nvPr/>
        </p:nvSpPr>
        <p:spPr>
          <a:xfrm>
            <a:off x="680587" y="16029946"/>
            <a:ext cx="1685371" cy="1685370"/>
          </a:xfrm>
          <a:prstGeom prst="ellipse">
            <a:avLst/>
          </a:prstGeom>
          <a:solidFill>
            <a:srgbClr val="6F93A6"/>
          </a:solidFill>
          <a:ln w="12700">
            <a:miter lim="400000"/>
          </a:ln>
        </p:spPr>
        <p:txBody>
          <a:bodyPr tIns="91439" bIns="91439" anchor="ctr"/>
          <a:lstStyle/>
          <a:p>
            <a:endParaRPr/>
          </a:p>
        </p:txBody>
      </p:sp>
      <p:sp>
        <p:nvSpPr>
          <p:cNvPr id="6" name="Circle">
            <a:extLst>
              <a:ext uri="{FF2B5EF4-FFF2-40B4-BE49-F238E27FC236}">
                <a16:creationId xmlns:a16="http://schemas.microsoft.com/office/drawing/2014/main" id="{765C1C59-61B5-6A95-DF6A-A7032E51F2C1}"/>
              </a:ext>
            </a:extLst>
          </p:cNvPr>
          <p:cNvSpPr/>
          <p:nvPr/>
        </p:nvSpPr>
        <p:spPr>
          <a:xfrm>
            <a:off x="1723384" y="16029946"/>
            <a:ext cx="1685371" cy="1685370"/>
          </a:xfrm>
          <a:prstGeom prst="ellipse">
            <a:avLst/>
          </a:prstGeom>
          <a:solidFill>
            <a:srgbClr val="4B6978"/>
          </a:solidFill>
          <a:ln w="12700">
            <a:miter lim="400000"/>
          </a:ln>
        </p:spPr>
        <p:txBody>
          <a:bodyPr tIns="91439" bIns="91439" anchor="ctr"/>
          <a:lstStyle/>
          <a:p>
            <a:endParaRPr/>
          </a:p>
        </p:txBody>
      </p:sp>
      <p:sp>
        <p:nvSpPr>
          <p:cNvPr id="7" name="Circle">
            <a:extLst>
              <a:ext uri="{FF2B5EF4-FFF2-40B4-BE49-F238E27FC236}">
                <a16:creationId xmlns:a16="http://schemas.microsoft.com/office/drawing/2014/main" id="{3B885F77-DD8B-DF4D-6159-CB7E09493ADB}"/>
              </a:ext>
            </a:extLst>
          </p:cNvPr>
          <p:cNvSpPr/>
          <p:nvPr/>
        </p:nvSpPr>
        <p:spPr>
          <a:xfrm>
            <a:off x="2714182" y="16029946"/>
            <a:ext cx="1685370" cy="1685370"/>
          </a:xfrm>
          <a:prstGeom prst="ellipse">
            <a:avLst/>
          </a:prstGeom>
          <a:solidFill>
            <a:srgbClr val="0CCCC6"/>
          </a:solidFill>
          <a:ln w="12700">
            <a:miter lim="400000"/>
          </a:ln>
        </p:spPr>
        <p:txBody>
          <a:bodyPr tIns="91439" bIns="91439" anchor="ctr"/>
          <a:lstStyle/>
          <a:p>
            <a:endParaRPr/>
          </a:p>
        </p:txBody>
      </p:sp>
      <p:sp>
        <p:nvSpPr>
          <p:cNvPr id="8" name="Circle">
            <a:extLst>
              <a:ext uri="{FF2B5EF4-FFF2-40B4-BE49-F238E27FC236}">
                <a16:creationId xmlns:a16="http://schemas.microsoft.com/office/drawing/2014/main" id="{6FA54A4E-D523-3232-E465-1E44D2B55FE1}"/>
              </a:ext>
            </a:extLst>
          </p:cNvPr>
          <p:cNvSpPr/>
          <p:nvPr/>
        </p:nvSpPr>
        <p:spPr>
          <a:xfrm>
            <a:off x="4087666" y="16029946"/>
            <a:ext cx="1685371" cy="1685370"/>
          </a:xfrm>
          <a:prstGeom prst="ellipse">
            <a:avLst/>
          </a:prstGeom>
          <a:solidFill>
            <a:srgbClr val="F0F3F5"/>
          </a:solidFill>
          <a:ln w="12700">
            <a:miter lim="400000"/>
          </a:ln>
        </p:spPr>
        <p:txBody>
          <a:bodyPr tIns="91439" bIns="91439" anchor="ctr"/>
          <a:lstStyle/>
          <a:p>
            <a:endParaRPr/>
          </a:p>
        </p:txBody>
      </p:sp>
      <p:sp>
        <p:nvSpPr>
          <p:cNvPr id="12" name="Circle">
            <a:extLst>
              <a:ext uri="{FF2B5EF4-FFF2-40B4-BE49-F238E27FC236}">
                <a16:creationId xmlns:a16="http://schemas.microsoft.com/office/drawing/2014/main" id="{417F031F-6045-A768-38CC-59964E81B37D}"/>
              </a:ext>
            </a:extLst>
          </p:cNvPr>
          <p:cNvSpPr/>
          <p:nvPr/>
        </p:nvSpPr>
        <p:spPr>
          <a:xfrm>
            <a:off x="5197442" y="16029946"/>
            <a:ext cx="1685371" cy="1685370"/>
          </a:xfrm>
          <a:prstGeom prst="ellipse">
            <a:avLst/>
          </a:prstGeom>
          <a:solidFill>
            <a:srgbClr val="E1E7EB"/>
          </a:solidFill>
          <a:ln w="12700">
            <a:miter lim="400000"/>
          </a:ln>
        </p:spPr>
        <p:txBody>
          <a:bodyPr tIns="91439" bIns="91439" anchor="ctr"/>
          <a:lstStyle/>
          <a:p>
            <a:endParaRPr/>
          </a:p>
        </p:txBody>
      </p:sp>
      <p:sp>
        <p:nvSpPr>
          <p:cNvPr id="20" name="Circle">
            <a:extLst>
              <a:ext uri="{FF2B5EF4-FFF2-40B4-BE49-F238E27FC236}">
                <a16:creationId xmlns:a16="http://schemas.microsoft.com/office/drawing/2014/main" id="{2286D50C-0CA8-CC61-FBD2-F579829DC9B4}"/>
              </a:ext>
            </a:extLst>
          </p:cNvPr>
          <p:cNvSpPr/>
          <p:nvPr/>
        </p:nvSpPr>
        <p:spPr>
          <a:xfrm>
            <a:off x="6453990" y="16029946"/>
            <a:ext cx="1685371" cy="1685370"/>
          </a:xfrm>
          <a:prstGeom prst="ellipse">
            <a:avLst/>
          </a:prstGeom>
          <a:solidFill>
            <a:srgbClr val="B8C4CC"/>
          </a:solidFill>
          <a:ln w="12700">
            <a:miter lim="400000"/>
          </a:ln>
        </p:spPr>
        <p:txBody>
          <a:bodyPr tIns="91439" bIns="91439" anchor="ctr"/>
          <a:lstStyle/>
          <a:p>
            <a:endParaRPr/>
          </a:p>
        </p:txBody>
      </p:sp>
      <p:sp>
        <p:nvSpPr>
          <p:cNvPr id="21" name="Circle">
            <a:extLst>
              <a:ext uri="{FF2B5EF4-FFF2-40B4-BE49-F238E27FC236}">
                <a16:creationId xmlns:a16="http://schemas.microsoft.com/office/drawing/2014/main" id="{2EBC5C8A-8019-BDA5-AEE5-076B4F095487}"/>
              </a:ext>
            </a:extLst>
          </p:cNvPr>
          <p:cNvSpPr/>
          <p:nvPr/>
        </p:nvSpPr>
        <p:spPr>
          <a:xfrm>
            <a:off x="7648315" y="16029946"/>
            <a:ext cx="1685371" cy="1685370"/>
          </a:xfrm>
          <a:prstGeom prst="ellipse">
            <a:avLst/>
          </a:prstGeom>
          <a:solidFill>
            <a:srgbClr val="092336"/>
          </a:solidFill>
          <a:ln w="12700">
            <a:miter lim="400000"/>
          </a:ln>
        </p:spPr>
        <p:txBody>
          <a:bodyPr tIns="91439" bIns="91439" anchor="ctr"/>
          <a:lstStyle/>
          <a:p>
            <a:endParaRPr/>
          </a:p>
        </p:txBody>
      </p:sp>
      <p:sp>
        <p:nvSpPr>
          <p:cNvPr id="22" name="Circle">
            <a:extLst>
              <a:ext uri="{FF2B5EF4-FFF2-40B4-BE49-F238E27FC236}">
                <a16:creationId xmlns:a16="http://schemas.microsoft.com/office/drawing/2014/main" id="{C7DF8F86-DE5E-6054-7389-85F3293BC91F}"/>
              </a:ext>
            </a:extLst>
          </p:cNvPr>
          <p:cNvSpPr/>
          <p:nvPr/>
        </p:nvSpPr>
        <p:spPr>
          <a:xfrm>
            <a:off x="8820314" y="16029946"/>
            <a:ext cx="1685371" cy="1685370"/>
          </a:xfrm>
          <a:prstGeom prst="ellipse">
            <a:avLst/>
          </a:prstGeom>
          <a:solidFill>
            <a:srgbClr val="0AA5AB"/>
          </a:solidFill>
          <a:ln w="12700">
            <a:miter lim="400000"/>
          </a:ln>
        </p:spPr>
        <p:txBody>
          <a:bodyPr tIns="91439" bIns="91439" anchor="ctr"/>
          <a:lstStyle/>
          <a:p>
            <a:endParaRPr/>
          </a:p>
        </p:txBody>
      </p:sp>
      <p:sp>
        <p:nvSpPr>
          <p:cNvPr id="23" name="Circle">
            <a:extLst>
              <a:ext uri="{FF2B5EF4-FFF2-40B4-BE49-F238E27FC236}">
                <a16:creationId xmlns:a16="http://schemas.microsoft.com/office/drawing/2014/main" id="{E1DF7223-25DE-F7D2-D68B-984BC2AE59DF}"/>
              </a:ext>
            </a:extLst>
          </p:cNvPr>
          <p:cNvSpPr/>
          <p:nvPr/>
        </p:nvSpPr>
        <p:spPr>
          <a:xfrm>
            <a:off x="10099188" y="16029946"/>
            <a:ext cx="1685371" cy="1685370"/>
          </a:xfrm>
          <a:prstGeom prst="ellipse">
            <a:avLst/>
          </a:prstGeom>
          <a:solidFill>
            <a:srgbClr val="431E05"/>
          </a:solidFill>
          <a:ln w="12700">
            <a:miter lim="400000"/>
          </a:ln>
        </p:spPr>
        <p:txBody>
          <a:bodyPr tIns="91439" bIns="91439" anchor="ctr"/>
          <a:lstStyle/>
          <a:p>
            <a:endParaRPr/>
          </a:p>
        </p:txBody>
      </p:sp>
      <p:sp>
        <p:nvSpPr>
          <p:cNvPr id="24" name="Circle">
            <a:extLst>
              <a:ext uri="{FF2B5EF4-FFF2-40B4-BE49-F238E27FC236}">
                <a16:creationId xmlns:a16="http://schemas.microsoft.com/office/drawing/2014/main" id="{26501590-30B0-C583-8330-31215C023BD1}"/>
              </a:ext>
            </a:extLst>
          </p:cNvPr>
          <p:cNvSpPr/>
          <p:nvPr/>
        </p:nvSpPr>
        <p:spPr>
          <a:xfrm>
            <a:off x="11414360" y="16029946"/>
            <a:ext cx="1685371" cy="1685370"/>
          </a:xfrm>
          <a:prstGeom prst="ellipse">
            <a:avLst/>
          </a:prstGeom>
          <a:solidFill>
            <a:srgbClr val="763100"/>
          </a:solidFill>
          <a:ln w="12700">
            <a:miter lim="400000"/>
          </a:ln>
        </p:spPr>
        <p:txBody>
          <a:bodyPr tIns="91439" bIns="91439" anchor="ctr"/>
          <a:lstStyle/>
          <a:p>
            <a:endParaRPr/>
          </a:p>
        </p:txBody>
      </p:sp>
      <p:sp>
        <p:nvSpPr>
          <p:cNvPr id="33" name="Rectangle: Rounded Corners 32">
            <a:extLst>
              <a:ext uri="{FF2B5EF4-FFF2-40B4-BE49-F238E27FC236}">
                <a16:creationId xmlns:a16="http://schemas.microsoft.com/office/drawing/2014/main" id="{BAFD70BC-292F-0309-816C-4DA50763BA78}"/>
              </a:ext>
            </a:extLst>
          </p:cNvPr>
          <p:cNvSpPr/>
          <p:nvPr/>
        </p:nvSpPr>
        <p:spPr>
          <a:xfrm>
            <a:off x="13154555" y="6294670"/>
            <a:ext cx="1933045" cy="3199067"/>
          </a:xfrm>
          <a:prstGeom prst="roundRect">
            <a:avLst/>
          </a:prstGeom>
          <a:noFill/>
          <a:ln w="762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nvGrpSpPr>
          <p:cNvPr id="35" name="Group 34">
            <a:extLst>
              <a:ext uri="{FF2B5EF4-FFF2-40B4-BE49-F238E27FC236}">
                <a16:creationId xmlns:a16="http://schemas.microsoft.com/office/drawing/2014/main" id="{077C8788-2FF8-983F-0BB1-2171A373F539}"/>
              </a:ext>
            </a:extLst>
          </p:cNvPr>
          <p:cNvGrpSpPr/>
          <p:nvPr/>
        </p:nvGrpSpPr>
        <p:grpSpPr>
          <a:xfrm>
            <a:off x="11841708" y="1707149"/>
            <a:ext cx="5817641" cy="4222484"/>
            <a:chOff x="11841708" y="1707149"/>
            <a:chExt cx="5817641" cy="4222484"/>
          </a:xfrm>
        </p:grpSpPr>
        <p:grpSp>
          <p:nvGrpSpPr>
            <p:cNvPr id="32" name="Group 31">
              <a:extLst>
                <a:ext uri="{FF2B5EF4-FFF2-40B4-BE49-F238E27FC236}">
                  <a16:creationId xmlns:a16="http://schemas.microsoft.com/office/drawing/2014/main" id="{9DA75460-AB51-F439-0D27-4F77389C9FB2}"/>
                </a:ext>
              </a:extLst>
            </p:cNvPr>
            <p:cNvGrpSpPr/>
            <p:nvPr/>
          </p:nvGrpSpPr>
          <p:grpSpPr>
            <a:xfrm>
              <a:off x="11841708" y="1707149"/>
              <a:ext cx="5817641" cy="4222484"/>
              <a:chOff x="12488344" y="2353060"/>
              <a:chExt cx="4069785" cy="2762606"/>
            </a:xfrm>
          </p:grpSpPr>
          <p:sp>
            <p:nvSpPr>
              <p:cNvPr id="14" name="AutoShape 3">
                <a:extLst>
                  <a:ext uri="{FF2B5EF4-FFF2-40B4-BE49-F238E27FC236}">
                    <a16:creationId xmlns:a16="http://schemas.microsoft.com/office/drawing/2014/main" id="{37B49B93-3C4E-4EB0-B185-FF447A1F5228}"/>
                  </a:ext>
                </a:extLst>
              </p:cNvPr>
              <p:cNvSpPr>
                <a:spLocks noChangeAspect="1" noChangeArrowheads="1"/>
              </p:cNvSpPr>
              <p:nvPr/>
            </p:nvSpPr>
            <p:spPr bwMode="auto">
              <a:xfrm>
                <a:off x="12488344" y="2353060"/>
                <a:ext cx="4069785" cy="120281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1847 h 21600"/>
                </a:gdLst>
                <a:ahLst/>
                <a:cxnLst>
                  <a:cxn ang="T8">
                    <a:pos x="T0" y="T1"/>
                  </a:cxn>
                  <a:cxn ang="T9">
                    <a:pos x="T2" y="T3"/>
                  </a:cxn>
                  <a:cxn ang="T10">
                    <a:pos x="T4" y="T5"/>
                  </a:cxn>
                  <a:cxn ang="T11">
                    <a:pos x="T6" y="T7"/>
                  </a:cxn>
                </a:cxnLst>
                <a:rect l="T12" t="T13" r="T14" b="T15"/>
                <a:pathLst>
                  <a:path w="21600" h="21600">
                    <a:moveTo>
                      <a:pt x="4068" y="13291"/>
                    </a:moveTo>
                    <a:cubicBezTo>
                      <a:pt x="3773" y="12494"/>
                      <a:pt x="3622" y="11650"/>
                      <a:pt x="3622" y="10800"/>
                    </a:cubicBezTo>
                    <a:cubicBezTo>
                      <a:pt x="3622" y="6835"/>
                      <a:pt x="6835" y="3622"/>
                      <a:pt x="10800" y="3622"/>
                    </a:cubicBezTo>
                    <a:cubicBezTo>
                      <a:pt x="14764" y="3622"/>
                      <a:pt x="17978" y="6835"/>
                      <a:pt x="17978" y="10800"/>
                    </a:cubicBezTo>
                    <a:cubicBezTo>
                      <a:pt x="17978" y="11650"/>
                      <a:pt x="17826" y="12494"/>
                      <a:pt x="17531" y="13291"/>
                    </a:cubicBezTo>
                    <a:lnTo>
                      <a:pt x="20928" y="14549"/>
                    </a:lnTo>
                    <a:cubicBezTo>
                      <a:pt x="21372" y="13349"/>
                      <a:pt x="21600" y="12079"/>
                      <a:pt x="21600" y="10800"/>
                    </a:cubicBezTo>
                    <a:cubicBezTo>
                      <a:pt x="21600" y="4835"/>
                      <a:pt x="16764" y="0"/>
                      <a:pt x="10800" y="0"/>
                    </a:cubicBezTo>
                    <a:cubicBezTo>
                      <a:pt x="4835" y="0"/>
                      <a:pt x="0" y="4835"/>
                      <a:pt x="0" y="10800"/>
                    </a:cubicBezTo>
                    <a:cubicBezTo>
                      <a:pt x="-1" y="12079"/>
                      <a:pt x="227" y="13349"/>
                      <a:pt x="671" y="14549"/>
                    </a:cubicBezTo>
                    <a:close/>
                  </a:path>
                </a:pathLst>
              </a:custGeom>
              <a:solidFill>
                <a:srgbClr val="6F93A6"/>
              </a:solidFill>
              <a:ln w="9525">
                <a:round/>
                <a:headEnd/>
                <a:tailEnd/>
              </a:ln>
              <a:scene3d>
                <a:camera prst="legacyObliqueTop">
                  <a:rot lat="16199987" lon="0" rev="0"/>
                </a:camera>
                <a:lightRig rig="legacyFlat4" dir="b"/>
              </a:scene3d>
              <a:sp3d extrusionH="658800" contourW="12700" prstMaterial="legacyMatte">
                <a:bevelT w="13500" h="13500" prst="angle"/>
                <a:bevelB w="13500" h="13500" prst="angle"/>
                <a:extrusionClr>
                  <a:srgbClr val="4B6978"/>
                </a:extrusionClr>
                <a:contourClr>
                  <a:srgbClr val="4B6978"/>
                </a:contourClr>
              </a:sp3d>
            </p:spPr>
            <p:txBody>
              <a:bodyPr wrap="none" anchor="ctr">
                <a:flatTx/>
              </a:bodyPr>
              <a:lstStyle/>
              <a:p>
                <a:endParaRPr lang="es-DO" dirty="0"/>
              </a:p>
            </p:txBody>
          </p:sp>
          <p:sp>
            <p:nvSpPr>
              <p:cNvPr id="16" name="AutoShape 4">
                <a:extLst>
                  <a:ext uri="{FF2B5EF4-FFF2-40B4-BE49-F238E27FC236}">
                    <a16:creationId xmlns:a16="http://schemas.microsoft.com/office/drawing/2014/main" id="{3A8CF61A-5EB7-4E5D-871D-3A395ECBE2EE}"/>
                  </a:ext>
                </a:extLst>
              </p:cNvPr>
              <p:cNvSpPr>
                <a:spLocks noChangeAspect="1" noChangeArrowheads="1"/>
              </p:cNvSpPr>
              <p:nvPr/>
            </p:nvSpPr>
            <p:spPr bwMode="auto">
              <a:xfrm>
                <a:off x="12866661" y="2833266"/>
                <a:ext cx="3238365" cy="143601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1515 h 21600"/>
                </a:gdLst>
                <a:ahLst/>
                <a:cxnLst>
                  <a:cxn ang="T8">
                    <a:pos x="T0" y="T1"/>
                  </a:cxn>
                  <a:cxn ang="T9">
                    <a:pos x="T2" y="T3"/>
                  </a:cxn>
                  <a:cxn ang="T10">
                    <a:pos x="T4" y="T5"/>
                  </a:cxn>
                  <a:cxn ang="T11">
                    <a:pos x="T6" y="T7"/>
                  </a:cxn>
                </a:cxnLst>
                <a:rect l="T12" t="T13" r="T14" b="T15"/>
                <a:pathLst>
                  <a:path w="21600" h="21600">
                    <a:moveTo>
                      <a:pt x="4080" y="13068"/>
                    </a:moveTo>
                    <a:cubicBezTo>
                      <a:pt x="3833" y="12337"/>
                      <a:pt x="3708" y="11571"/>
                      <a:pt x="3708" y="10800"/>
                    </a:cubicBezTo>
                    <a:cubicBezTo>
                      <a:pt x="3708" y="6883"/>
                      <a:pt x="6883" y="3708"/>
                      <a:pt x="10800" y="3708"/>
                    </a:cubicBezTo>
                    <a:cubicBezTo>
                      <a:pt x="14716" y="3708"/>
                      <a:pt x="17892" y="6883"/>
                      <a:pt x="17892" y="10800"/>
                    </a:cubicBezTo>
                    <a:cubicBezTo>
                      <a:pt x="17892" y="11571"/>
                      <a:pt x="17766" y="12337"/>
                      <a:pt x="17519" y="13068"/>
                    </a:cubicBezTo>
                    <a:lnTo>
                      <a:pt x="21032" y="14254"/>
                    </a:lnTo>
                    <a:cubicBezTo>
                      <a:pt x="21408" y="13141"/>
                      <a:pt x="21600" y="11974"/>
                      <a:pt x="21600" y="10800"/>
                    </a:cubicBezTo>
                    <a:cubicBezTo>
                      <a:pt x="21600" y="4835"/>
                      <a:pt x="16764" y="0"/>
                      <a:pt x="10800" y="0"/>
                    </a:cubicBezTo>
                    <a:cubicBezTo>
                      <a:pt x="4835" y="0"/>
                      <a:pt x="0" y="4835"/>
                      <a:pt x="0" y="10800"/>
                    </a:cubicBezTo>
                    <a:cubicBezTo>
                      <a:pt x="-1" y="11974"/>
                      <a:pt x="191" y="13141"/>
                      <a:pt x="567" y="14254"/>
                    </a:cubicBezTo>
                    <a:close/>
                  </a:path>
                </a:pathLst>
              </a:custGeom>
              <a:solidFill>
                <a:srgbClr val="B8C4CC"/>
              </a:solidFill>
              <a:ln w="9525">
                <a:miter lim="800000"/>
                <a:headEnd/>
                <a:tailEnd/>
              </a:ln>
              <a:scene3d>
                <a:camera prst="legacyObliqueTop">
                  <a:rot lat="16199987" lon="21539988" rev="0"/>
                </a:camera>
                <a:lightRig rig="legacyFlat4" dir="b"/>
              </a:scene3d>
              <a:sp3d extrusionH="658800" contourW="12700" prstMaterial="legacyMatte">
                <a:bevelB w="13500" h="13500" prst="angle"/>
                <a:extrusionClr>
                  <a:srgbClr val="B8C4CC"/>
                </a:extrusionClr>
                <a:contourClr>
                  <a:srgbClr val="B8C4CC"/>
                </a:contourClr>
              </a:sp3d>
            </p:spPr>
            <p:txBody>
              <a:bodyPr wrap="none" tIns="411480" anchor="ctr" anchorCtr="1">
                <a:flatTx/>
              </a:bodyPr>
              <a:lstStyle/>
              <a:p>
                <a:pPr marL="381000" indent="-381000" algn="ctr" eaLnBrk="1" hangingPunct="1">
                  <a:tabLst>
                    <a:tab pos="381000" algn="l"/>
                  </a:tabLst>
                </a:pPr>
                <a:r>
                  <a:rPr lang="en-CA" sz="2400" b="1" dirty="0">
                    <a:solidFill>
                      <a:schemeClr val="bg1"/>
                    </a:solidFill>
                    <a:effectLst>
                      <a:outerShdw blurRad="38100" dist="38100" dir="2700000" algn="tl">
                        <a:srgbClr val="000000">
                          <a:alpha val="43137"/>
                        </a:srgbClr>
                      </a:outerShdw>
                    </a:effectLst>
                  </a:rPr>
                  <a:t>SECTOR</a:t>
                </a:r>
              </a:p>
            </p:txBody>
          </p:sp>
          <p:sp>
            <p:nvSpPr>
              <p:cNvPr id="17" name="AutoShape 5">
                <a:extLst>
                  <a:ext uri="{FF2B5EF4-FFF2-40B4-BE49-F238E27FC236}">
                    <a16:creationId xmlns:a16="http://schemas.microsoft.com/office/drawing/2014/main" id="{259EF366-37CE-4225-9A2B-025E5645DCD9}"/>
                  </a:ext>
                </a:extLst>
              </p:cNvPr>
              <p:cNvSpPr>
                <a:spLocks noChangeAspect="1" noChangeArrowheads="1"/>
              </p:cNvSpPr>
              <p:nvPr/>
            </p:nvSpPr>
            <p:spPr bwMode="auto">
              <a:xfrm>
                <a:off x="13299158" y="3294339"/>
                <a:ext cx="2456419" cy="13250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1868 h 21600"/>
                </a:gdLst>
                <a:ahLst/>
                <a:cxnLst>
                  <a:cxn ang="T8">
                    <a:pos x="T0" y="T1"/>
                  </a:cxn>
                  <a:cxn ang="T9">
                    <a:pos x="T2" y="T3"/>
                  </a:cxn>
                  <a:cxn ang="T10">
                    <a:pos x="T4" y="T5"/>
                  </a:cxn>
                  <a:cxn ang="T11">
                    <a:pos x="T6" y="T7"/>
                  </a:cxn>
                </a:cxnLst>
                <a:rect l="T12" t="T13" r="T14" b="T15"/>
                <a:pathLst>
                  <a:path w="21600" h="21600">
                    <a:moveTo>
                      <a:pt x="4068" y="13291"/>
                    </a:moveTo>
                    <a:cubicBezTo>
                      <a:pt x="3773" y="12494"/>
                      <a:pt x="3622" y="11650"/>
                      <a:pt x="3622" y="10800"/>
                    </a:cubicBezTo>
                    <a:cubicBezTo>
                      <a:pt x="3622" y="6835"/>
                      <a:pt x="6835" y="3622"/>
                      <a:pt x="10800" y="3622"/>
                    </a:cubicBezTo>
                    <a:cubicBezTo>
                      <a:pt x="14764" y="3622"/>
                      <a:pt x="17978" y="6835"/>
                      <a:pt x="17978" y="10800"/>
                    </a:cubicBezTo>
                    <a:cubicBezTo>
                      <a:pt x="17978" y="11650"/>
                      <a:pt x="17826" y="12494"/>
                      <a:pt x="17531" y="13291"/>
                    </a:cubicBezTo>
                    <a:lnTo>
                      <a:pt x="20928" y="14549"/>
                    </a:lnTo>
                    <a:cubicBezTo>
                      <a:pt x="21372" y="13349"/>
                      <a:pt x="21600" y="12079"/>
                      <a:pt x="21600" y="10800"/>
                    </a:cubicBezTo>
                    <a:cubicBezTo>
                      <a:pt x="21600" y="4835"/>
                      <a:pt x="16764" y="0"/>
                      <a:pt x="10800" y="0"/>
                    </a:cubicBezTo>
                    <a:cubicBezTo>
                      <a:pt x="4835" y="0"/>
                      <a:pt x="0" y="4835"/>
                      <a:pt x="0" y="10800"/>
                    </a:cubicBezTo>
                    <a:cubicBezTo>
                      <a:pt x="-1" y="12079"/>
                      <a:pt x="227" y="13349"/>
                      <a:pt x="671" y="14549"/>
                    </a:cubicBezTo>
                    <a:close/>
                  </a:path>
                </a:pathLst>
              </a:custGeom>
              <a:solidFill>
                <a:srgbClr val="0AA5AB"/>
              </a:solidFill>
              <a:ln w="9525">
                <a:round/>
                <a:headEnd/>
                <a:tailEnd/>
              </a:ln>
              <a:scene3d>
                <a:camera prst="legacyObliqueTop">
                  <a:rot lat="16199987" lon="0" rev="0"/>
                </a:camera>
                <a:lightRig rig="legacyFlat4" dir="b"/>
              </a:scene3d>
              <a:sp3d extrusionH="658800" contourW="12700" prstMaterial="legacyMatte">
                <a:bevelT w="13500" h="13500" prst="angle"/>
                <a:bevelB w="13500" h="13500" prst="angle"/>
                <a:extrusionClr>
                  <a:srgbClr val="0AA5AB"/>
                </a:extrusionClr>
                <a:contourClr>
                  <a:srgbClr val="0AA5AB"/>
                </a:contourClr>
              </a:sp3d>
            </p:spPr>
            <p:txBody>
              <a:bodyPr wrap="none" anchor="ctr">
                <a:flatTx/>
              </a:bodyPr>
              <a:lstStyle/>
              <a:p>
                <a:endParaRPr lang="es-DO" dirty="0"/>
              </a:p>
            </p:txBody>
          </p:sp>
          <p:sp>
            <p:nvSpPr>
              <p:cNvPr id="18" name="Text Box 6">
                <a:extLst>
                  <a:ext uri="{FF2B5EF4-FFF2-40B4-BE49-F238E27FC236}">
                    <a16:creationId xmlns:a16="http://schemas.microsoft.com/office/drawing/2014/main" id="{E6B0BD15-0B7D-4AFC-ABCF-DD67CDBBD9EA}"/>
                  </a:ext>
                </a:extLst>
              </p:cNvPr>
              <p:cNvSpPr txBox="1">
                <a:spLocks noChangeAspect="1" noChangeArrowheads="1"/>
              </p:cNvSpPr>
              <p:nvPr/>
            </p:nvSpPr>
            <p:spPr bwMode="auto">
              <a:xfrm>
                <a:off x="13838748" y="2707538"/>
                <a:ext cx="1250621" cy="302049"/>
              </a:xfrm>
              <a:prstGeom prst="rect">
                <a:avLst/>
              </a:prstGeom>
              <a:noFill/>
              <a:ln w="9525">
                <a:noFill/>
                <a:miter lim="800000"/>
                <a:headEnd/>
                <a:tailEnd/>
              </a:ln>
            </p:spPr>
            <p:txBody>
              <a:bodyPr>
                <a:spAutoFit/>
              </a:bodyPr>
              <a:lstStyle/>
              <a:p>
                <a:pPr marL="190500" indent="-190500" algn="ctr" eaLnBrk="1" hangingPunct="1">
                  <a:tabLst>
                    <a:tab pos="762000" algn="l"/>
                    <a:tab pos="1428750" algn="l"/>
                    <a:tab pos="2476500" algn="l"/>
                    <a:tab pos="3143250" algn="l"/>
                    <a:tab pos="4864100" algn="r"/>
                    <a:tab pos="5245100" algn="r"/>
                  </a:tabLst>
                </a:pPr>
                <a:r>
                  <a:rPr lang="en-CA" sz="2400" b="1" dirty="0">
                    <a:solidFill>
                      <a:schemeClr val="bg1"/>
                    </a:solidFill>
                  </a:rPr>
                  <a:t>ENTORNO</a:t>
                </a:r>
                <a:endParaRPr lang="en-CA" sz="2400" dirty="0">
                  <a:solidFill>
                    <a:schemeClr val="bg1"/>
                  </a:solidFill>
                </a:endParaRPr>
              </a:p>
            </p:txBody>
          </p:sp>
          <p:sp>
            <p:nvSpPr>
              <p:cNvPr id="19" name="Text Box 7">
                <a:extLst>
                  <a:ext uri="{FF2B5EF4-FFF2-40B4-BE49-F238E27FC236}">
                    <a16:creationId xmlns:a16="http://schemas.microsoft.com/office/drawing/2014/main" id="{6AE3C00C-73CB-411A-B8CD-DE6BA5533DAD}"/>
                  </a:ext>
                </a:extLst>
              </p:cNvPr>
              <p:cNvSpPr txBox="1">
                <a:spLocks noChangeAspect="1" noChangeArrowheads="1"/>
              </p:cNvSpPr>
              <p:nvPr/>
            </p:nvSpPr>
            <p:spPr bwMode="auto">
              <a:xfrm>
                <a:off x="13603823" y="3640452"/>
                <a:ext cx="1914832" cy="241639"/>
              </a:xfrm>
              <a:prstGeom prst="rect">
                <a:avLst/>
              </a:prstGeom>
              <a:solidFill>
                <a:srgbClr val="0AA5AB">
                  <a:alpha val="50196"/>
                </a:srgbClr>
              </a:solidFill>
              <a:ln w="9525">
                <a:noFill/>
                <a:miter lim="800000"/>
                <a:headEnd/>
                <a:tailEnd/>
              </a:ln>
            </p:spPr>
            <p:txBody>
              <a:bodyPr wrap="square">
                <a:spAutoFit/>
              </a:bodyPr>
              <a:lstStyle/>
              <a:p>
                <a:pPr algn="ctr">
                  <a:spcBef>
                    <a:spcPct val="50000"/>
                  </a:spcBef>
                </a:pPr>
                <a:r>
                  <a:rPr lang="en-CA" sz="1800" b="1" dirty="0">
                    <a:solidFill>
                      <a:schemeClr val="bg1"/>
                    </a:solidFill>
                    <a:effectLst>
                      <a:outerShdw blurRad="38100" dist="38100" dir="2700000" algn="tl">
                        <a:srgbClr val="000000">
                          <a:alpha val="43137"/>
                        </a:srgbClr>
                      </a:outerShdw>
                    </a:effectLst>
                  </a:rPr>
                  <a:t>PERFIL DE NEGOCIOS</a:t>
                </a:r>
              </a:p>
            </p:txBody>
          </p:sp>
          <p:sp>
            <p:nvSpPr>
              <p:cNvPr id="3" name="Flecha: hacia abajo 2">
                <a:extLst>
                  <a:ext uri="{FF2B5EF4-FFF2-40B4-BE49-F238E27FC236}">
                    <a16:creationId xmlns:a16="http://schemas.microsoft.com/office/drawing/2014/main" id="{452B1599-3DBA-4D6F-9AC0-A452E146D02C}"/>
                  </a:ext>
                </a:extLst>
              </p:cNvPr>
              <p:cNvSpPr/>
              <p:nvPr/>
            </p:nvSpPr>
            <p:spPr>
              <a:xfrm>
                <a:off x="14071254" y="4253215"/>
                <a:ext cx="703412" cy="862451"/>
              </a:xfrm>
              <a:prstGeom prst="downArrow">
                <a:avLst/>
              </a:prstGeom>
              <a:solidFill>
                <a:srgbClr val="4C6978"/>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DO" sz="3600" b="0" i="0" u="none" strike="noStrike" cap="none" spc="0" normalizeH="0" baseline="0">
                  <a:ln>
                    <a:noFill/>
                  </a:ln>
                  <a:solidFill>
                    <a:srgbClr val="0D2237"/>
                  </a:solidFill>
                  <a:effectLst/>
                  <a:uFillTx/>
                  <a:latin typeface="+mj-lt"/>
                  <a:ea typeface="+mj-ea"/>
                  <a:cs typeface="+mj-cs"/>
                  <a:sym typeface="Corbel"/>
                </a:endParaRPr>
              </a:p>
            </p:txBody>
          </p:sp>
        </p:grpSp>
        <p:sp>
          <p:nvSpPr>
            <p:cNvPr id="34" name="Text Box 7">
              <a:extLst>
                <a:ext uri="{FF2B5EF4-FFF2-40B4-BE49-F238E27FC236}">
                  <a16:creationId xmlns:a16="http://schemas.microsoft.com/office/drawing/2014/main" id="{6DD7F2FE-D61D-426D-3DDC-4EE78931D54B}"/>
                </a:ext>
              </a:extLst>
            </p:cNvPr>
            <p:cNvSpPr txBox="1">
              <a:spLocks noChangeAspect="1" noChangeArrowheads="1"/>
            </p:cNvSpPr>
            <p:nvPr/>
          </p:nvSpPr>
          <p:spPr bwMode="auto">
            <a:xfrm>
              <a:off x="13763184" y="3984734"/>
              <a:ext cx="1999136" cy="369332"/>
            </a:xfrm>
            <a:prstGeom prst="rect">
              <a:avLst/>
            </a:prstGeom>
            <a:solidFill>
              <a:srgbClr val="0AA5AB">
                <a:alpha val="50196"/>
              </a:srgbClr>
            </a:solidFill>
            <a:ln w="9525">
              <a:noFill/>
              <a:miter lim="800000"/>
              <a:headEnd/>
              <a:tailEnd/>
            </a:ln>
          </p:spPr>
          <p:txBody>
            <a:bodyPr wrap="square">
              <a:spAutoFit/>
            </a:bodyPr>
            <a:lstStyle/>
            <a:p>
              <a:pPr algn="ctr">
                <a:spcBef>
                  <a:spcPct val="50000"/>
                </a:spcBef>
              </a:pPr>
              <a:r>
                <a:rPr lang="en-CA" sz="1800" b="1" dirty="0">
                  <a:solidFill>
                    <a:schemeClr val="bg1"/>
                  </a:solidFill>
                  <a:effectLst>
                    <a:outerShdw blurRad="38100" dist="38100" dir="2700000" algn="tl">
                      <a:srgbClr val="000000">
                        <a:alpha val="43137"/>
                      </a:srgbClr>
                    </a:outerShdw>
                  </a:effectLst>
                </a:rPr>
                <a:t>DE LA ENTIDAD</a:t>
              </a:r>
            </a:p>
          </p:txBody>
        </p:sp>
      </p:grpSp>
      <p:grpSp>
        <p:nvGrpSpPr>
          <p:cNvPr id="49" name="Group 48">
            <a:extLst>
              <a:ext uri="{FF2B5EF4-FFF2-40B4-BE49-F238E27FC236}">
                <a16:creationId xmlns:a16="http://schemas.microsoft.com/office/drawing/2014/main" id="{EE68C004-3F33-2395-863D-609CD385BC5E}"/>
              </a:ext>
            </a:extLst>
          </p:cNvPr>
          <p:cNvGrpSpPr/>
          <p:nvPr/>
        </p:nvGrpSpPr>
        <p:grpSpPr>
          <a:xfrm>
            <a:off x="919295" y="4740247"/>
            <a:ext cx="780295" cy="861770"/>
            <a:chOff x="919295" y="4740247"/>
            <a:chExt cx="780295" cy="861770"/>
          </a:xfrm>
        </p:grpSpPr>
        <p:sp>
          <p:nvSpPr>
            <p:cNvPr id="36" name="Oval 35">
              <a:extLst>
                <a:ext uri="{FF2B5EF4-FFF2-40B4-BE49-F238E27FC236}">
                  <a16:creationId xmlns:a16="http://schemas.microsoft.com/office/drawing/2014/main" id="{DA8C8077-67AC-3E77-0938-04F028DF6B2A}"/>
                </a:ext>
              </a:extLst>
            </p:cNvPr>
            <p:cNvSpPr/>
            <p:nvPr/>
          </p:nvSpPr>
          <p:spPr>
            <a:xfrm>
              <a:off x="919295" y="4790132"/>
              <a:ext cx="780295" cy="762000"/>
            </a:xfrm>
            <a:prstGeom prst="ellipse">
              <a:avLst/>
            </a:prstGeom>
            <a:solidFill>
              <a:schemeClr val="accent3">
                <a:hueOff val="251984"/>
                <a:satOff val="5609"/>
                <a:lumOff val="54318"/>
              </a:schemeClr>
            </a:solidFill>
            <a:ln w="5715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1" i="0" u="none" strike="noStrike" cap="none" spc="0" normalizeH="0" baseline="0" dirty="0">
                <a:ln>
                  <a:noFill/>
                </a:ln>
                <a:solidFill>
                  <a:srgbClr val="0D2237"/>
                </a:solidFill>
                <a:effectLst/>
                <a:uFillTx/>
                <a:latin typeface="+mj-lt"/>
                <a:ea typeface="+mj-ea"/>
                <a:cs typeface="+mj-cs"/>
                <a:sym typeface="Corbel"/>
              </a:endParaRPr>
            </a:p>
          </p:txBody>
        </p:sp>
        <p:sp>
          <p:nvSpPr>
            <p:cNvPr id="39" name="TextBox 38">
              <a:extLst>
                <a:ext uri="{FF2B5EF4-FFF2-40B4-BE49-F238E27FC236}">
                  <a16:creationId xmlns:a16="http://schemas.microsoft.com/office/drawing/2014/main" id="{7207BD35-ACB4-4A2D-8B4E-2C0ED0EE66B4}"/>
                </a:ext>
              </a:extLst>
            </p:cNvPr>
            <p:cNvSpPr txBox="1"/>
            <p:nvPr/>
          </p:nvSpPr>
          <p:spPr>
            <a:xfrm>
              <a:off x="1060017" y="4740247"/>
              <a:ext cx="498850" cy="861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8" tIns="91438" rIns="91438" bIns="91438"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s-DO" sz="4400" b="1" i="0" u="none" strike="noStrike" cap="none" spc="0" normalizeH="0" baseline="0" dirty="0">
                  <a:ln>
                    <a:noFill/>
                  </a:ln>
                  <a:solidFill>
                    <a:srgbClr val="0D2237"/>
                  </a:solidFill>
                  <a:effectLst/>
                  <a:uFillTx/>
                  <a:latin typeface="+mj-lt"/>
                  <a:ea typeface="+mj-ea"/>
                  <a:cs typeface="+mj-cs"/>
                  <a:sym typeface="Corbel"/>
                </a:rPr>
                <a:t>1</a:t>
              </a:r>
              <a:endParaRPr kumimoji="0" lang="en-US" sz="4400" b="1" i="0" u="none" strike="noStrike" cap="none" spc="0" normalizeH="0" baseline="0" dirty="0">
                <a:ln>
                  <a:noFill/>
                </a:ln>
                <a:solidFill>
                  <a:srgbClr val="0D2237"/>
                </a:solidFill>
                <a:effectLst/>
                <a:uFillTx/>
                <a:latin typeface="+mj-lt"/>
                <a:ea typeface="+mj-ea"/>
                <a:cs typeface="+mj-cs"/>
                <a:sym typeface="Corbel"/>
              </a:endParaRPr>
            </a:p>
          </p:txBody>
        </p:sp>
      </p:grpSp>
      <p:grpSp>
        <p:nvGrpSpPr>
          <p:cNvPr id="48" name="Group 47">
            <a:extLst>
              <a:ext uri="{FF2B5EF4-FFF2-40B4-BE49-F238E27FC236}">
                <a16:creationId xmlns:a16="http://schemas.microsoft.com/office/drawing/2014/main" id="{2DA7E643-8C36-EF3B-1190-46E5F7BD7495}"/>
              </a:ext>
            </a:extLst>
          </p:cNvPr>
          <p:cNvGrpSpPr/>
          <p:nvPr/>
        </p:nvGrpSpPr>
        <p:grpSpPr>
          <a:xfrm>
            <a:off x="919295" y="6934118"/>
            <a:ext cx="780295" cy="861770"/>
            <a:chOff x="919295" y="6934118"/>
            <a:chExt cx="780295" cy="861770"/>
          </a:xfrm>
        </p:grpSpPr>
        <p:sp>
          <p:nvSpPr>
            <p:cNvPr id="42" name="Oval 41">
              <a:extLst>
                <a:ext uri="{FF2B5EF4-FFF2-40B4-BE49-F238E27FC236}">
                  <a16:creationId xmlns:a16="http://schemas.microsoft.com/office/drawing/2014/main" id="{A1816527-F371-721C-1AD3-4228A6EA8BC3}"/>
                </a:ext>
              </a:extLst>
            </p:cNvPr>
            <p:cNvSpPr/>
            <p:nvPr/>
          </p:nvSpPr>
          <p:spPr>
            <a:xfrm>
              <a:off x="919295" y="6984003"/>
              <a:ext cx="780295" cy="762000"/>
            </a:xfrm>
            <a:prstGeom prst="ellipse">
              <a:avLst/>
            </a:prstGeom>
            <a:solidFill>
              <a:schemeClr val="accent3">
                <a:hueOff val="251984"/>
                <a:satOff val="5609"/>
                <a:lumOff val="54318"/>
              </a:schemeClr>
            </a:solidFill>
            <a:ln w="5715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1" i="0" u="none" strike="noStrike" cap="none" spc="0" normalizeH="0" baseline="0" dirty="0">
                <a:ln>
                  <a:noFill/>
                </a:ln>
                <a:solidFill>
                  <a:srgbClr val="0D2237"/>
                </a:solidFill>
                <a:effectLst/>
                <a:uFillTx/>
                <a:latin typeface="+mj-lt"/>
                <a:ea typeface="+mj-ea"/>
                <a:cs typeface="+mj-cs"/>
                <a:sym typeface="Corbel"/>
              </a:endParaRPr>
            </a:p>
          </p:txBody>
        </p:sp>
        <p:sp>
          <p:nvSpPr>
            <p:cNvPr id="43" name="TextBox 42">
              <a:extLst>
                <a:ext uri="{FF2B5EF4-FFF2-40B4-BE49-F238E27FC236}">
                  <a16:creationId xmlns:a16="http://schemas.microsoft.com/office/drawing/2014/main" id="{9F44A597-3EDD-D064-B20E-28288DEBD746}"/>
                </a:ext>
              </a:extLst>
            </p:cNvPr>
            <p:cNvSpPr txBox="1"/>
            <p:nvPr/>
          </p:nvSpPr>
          <p:spPr>
            <a:xfrm>
              <a:off x="1060017" y="6934118"/>
              <a:ext cx="498850" cy="861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8" tIns="91438" rIns="91438" bIns="91438"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s-DO" sz="4400" b="1" i="0" u="none" strike="noStrike" cap="none" spc="0" normalizeH="0" baseline="0" dirty="0">
                  <a:ln>
                    <a:noFill/>
                  </a:ln>
                  <a:solidFill>
                    <a:srgbClr val="0D2237"/>
                  </a:solidFill>
                  <a:effectLst/>
                  <a:uFillTx/>
                  <a:latin typeface="+mj-lt"/>
                  <a:ea typeface="+mj-ea"/>
                  <a:cs typeface="+mj-cs"/>
                  <a:sym typeface="Corbel"/>
                </a:rPr>
                <a:t>2</a:t>
              </a:r>
              <a:endParaRPr kumimoji="0" lang="en-US" sz="4400" b="1" i="0" u="none" strike="noStrike" cap="none" spc="0" normalizeH="0" baseline="0" dirty="0">
                <a:ln>
                  <a:noFill/>
                </a:ln>
                <a:solidFill>
                  <a:srgbClr val="0D2237"/>
                </a:solidFill>
                <a:effectLst/>
                <a:uFillTx/>
                <a:latin typeface="+mj-lt"/>
                <a:ea typeface="+mj-ea"/>
                <a:cs typeface="+mj-cs"/>
                <a:sym typeface="Corbel"/>
              </a:endParaRPr>
            </a:p>
          </p:txBody>
        </p:sp>
      </p:grpSp>
      <p:grpSp>
        <p:nvGrpSpPr>
          <p:cNvPr id="47" name="Group 46">
            <a:extLst>
              <a:ext uri="{FF2B5EF4-FFF2-40B4-BE49-F238E27FC236}">
                <a16:creationId xmlns:a16="http://schemas.microsoft.com/office/drawing/2014/main" id="{BF88BBFE-AB90-7929-04A2-A2283819FDF4}"/>
              </a:ext>
            </a:extLst>
          </p:cNvPr>
          <p:cNvGrpSpPr/>
          <p:nvPr/>
        </p:nvGrpSpPr>
        <p:grpSpPr>
          <a:xfrm>
            <a:off x="919295" y="9837243"/>
            <a:ext cx="780295" cy="861770"/>
            <a:chOff x="919295" y="9837243"/>
            <a:chExt cx="780295" cy="861770"/>
          </a:xfrm>
        </p:grpSpPr>
        <p:sp>
          <p:nvSpPr>
            <p:cNvPr id="45" name="Oval 44">
              <a:extLst>
                <a:ext uri="{FF2B5EF4-FFF2-40B4-BE49-F238E27FC236}">
                  <a16:creationId xmlns:a16="http://schemas.microsoft.com/office/drawing/2014/main" id="{A249AE92-12C3-28BB-9E00-69F4308905BD}"/>
                </a:ext>
              </a:extLst>
            </p:cNvPr>
            <p:cNvSpPr/>
            <p:nvPr/>
          </p:nvSpPr>
          <p:spPr>
            <a:xfrm>
              <a:off x="919295" y="9887128"/>
              <a:ext cx="780295" cy="762000"/>
            </a:xfrm>
            <a:prstGeom prst="ellipse">
              <a:avLst/>
            </a:prstGeom>
            <a:solidFill>
              <a:schemeClr val="accent3">
                <a:hueOff val="251984"/>
                <a:satOff val="5609"/>
                <a:lumOff val="54318"/>
              </a:schemeClr>
            </a:solidFill>
            <a:ln w="5715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1" i="0" u="none" strike="noStrike" cap="none" spc="0" normalizeH="0" baseline="0" dirty="0">
                <a:ln>
                  <a:noFill/>
                </a:ln>
                <a:solidFill>
                  <a:srgbClr val="0D2237"/>
                </a:solidFill>
                <a:effectLst/>
                <a:uFillTx/>
                <a:latin typeface="+mj-lt"/>
                <a:ea typeface="+mj-ea"/>
                <a:cs typeface="+mj-cs"/>
                <a:sym typeface="Corbel"/>
              </a:endParaRPr>
            </a:p>
          </p:txBody>
        </p:sp>
        <p:sp>
          <p:nvSpPr>
            <p:cNvPr id="46" name="TextBox 45">
              <a:extLst>
                <a:ext uri="{FF2B5EF4-FFF2-40B4-BE49-F238E27FC236}">
                  <a16:creationId xmlns:a16="http://schemas.microsoft.com/office/drawing/2014/main" id="{B0F379F0-7CEB-27F7-1A5C-25924115D4BB}"/>
                </a:ext>
              </a:extLst>
            </p:cNvPr>
            <p:cNvSpPr txBox="1"/>
            <p:nvPr/>
          </p:nvSpPr>
          <p:spPr>
            <a:xfrm>
              <a:off x="1060017" y="9837243"/>
              <a:ext cx="498850" cy="861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8" tIns="91438" rIns="91438" bIns="91438"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s-DO" sz="4400" b="1" i="0" u="none" strike="noStrike" cap="none" spc="0" normalizeH="0" baseline="0" dirty="0">
                  <a:ln>
                    <a:noFill/>
                  </a:ln>
                  <a:solidFill>
                    <a:srgbClr val="0D2237"/>
                  </a:solidFill>
                  <a:effectLst/>
                  <a:uFillTx/>
                  <a:latin typeface="+mj-lt"/>
                  <a:ea typeface="+mj-ea"/>
                  <a:cs typeface="+mj-cs"/>
                  <a:sym typeface="Corbel"/>
                </a:rPr>
                <a:t>3</a:t>
              </a:r>
              <a:endParaRPr kumimoji="0" lang="en-US" sz="4400" b="1" i="0" u="none" strike="noStrike" cap="none" spc="0" normalizeH="0" baseline="0" dirty="0">
                <a:ln>
                  <a:noFill/>
                </a:ln>
                <a:solidFill>
                  <a:srgbClr val="0D2237"/>
                </a:solidFill>
                <a:effectLst/>
                <a:uFillTx/>
                <a:latin typeface="+mj-lt"/>
                <a:ea typeface="+mj-ea"/>
                <a:cs typeface="+mj-cs"/>
                <a:sym typeface="Corbel"/>
              </a:endParaRPr>
            </a:p>
          </p:txBody>
        </p:sp>
      </p:grpSp>
    </p:spTree>
    <p:extLst>
      <p:ext uri="{BB962C8B-B14F-4D97-AF65-F5344CB8AC3E}">
        <p14:creationId xmlns:p14="http://schemas.microsoft.com/office/powerpoint/2010/main" val="1531770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2"/>
          </p:nvPr>
        </p:nvSpPr>
        <p:spPr/>
        <p:txBody>
          <a:bodyPr/>
          <a:lstStyle/>
          <a:p>
            <a:pPr>
              <a:defRPr/>
            </a:pPr>
            <a:fld id="{6E76A0EE-A89A-4A87-8DD0-B110282763D8}" type="slidenum">
              <a:rPr lang="es-DO"/>
              <a:pPr>
                <a:defRPr/>
              </a:pPr>
              <a:t>14</a:t>
            </a:fld>
            <a:endParaRPr lang="es-DO"/>
          </a:p>
        </p:txBody>
      </p:sp>
      <p:sp>
        <p:nvSpPr>
          <p:cNvPr id="22531" name="Rectangle 3"/>
          <p:cNvSpPr>
            <a:spLocks noGrp="1" noChangeArrowheads="1"/>
          </p:cNvSpPr>
          <p:nvPr>
            <p:ph idx="4294967295"/>
          </p:nvPr>
        </p:nvSpPr>
        <p:spPr>
          <a:xfrm>
            <a:off x="913416" y="10552113"/>
            <a:ext cx="9845592" cy="2753578"/>
          </a:xfrm>
        </p:spPr>
        <p:txBody>
          <a:bodyPr/>
          <a:lstStyle/>
          <a:p>
            <a:pPr marL="574676" indent="-574676">
              <a:buNone/>
            </a:pPr>
            <a:r>
              <a:rPr lang="es-DO" sz="2800" b="1" dirty="0">
                <a:solidFill>
                  <a:schemeClr val="bg2">
                    <a:lumMod val="10000"/>
                  </a:schemeClr>
                </a:solidFill>
                <a:latin typeface="Calibri" panose="020F0502020204030204" pitchFamily="34" charset="0"/>
                <a:cs typeface="Calibri" panose="020F0502020204030204" pitchFamily="34" charset="0"/>
              </a:rPr>
              <a:t>Categorías			Calificado como:</a:t>
            </a:r>
          </a:p>
          <a:p>
            <a:pPr>
              <a:spcBef>
                <a:spcPct val="0"/>
              </a:spcBef>
              <a:buClr>
                <a:srgbClr val="0D3048"/>
              </a:buClr>
            </a:pPr>
            <a:r>
              <a:rPr lang="es-DO" sz="2800" dirty="0">
                <a:solidFill>
                  <a:schemeClr val="bg2">
                    <a:lumMod val="10000"/>
                  </a:schemeClr>
                </a:solidFill>
                <a:latin typeface="Calibri" panose="020F0502020204030204" pitchFamily="34" charset="0"/>
                <a:cs typeface="Calibri" panose="020F0502020204030204" pitchFamily="34" charset="0"/>
              </a:rPr>
              <a:t>Crédito			Bajo</a:t>
            </a:r>
          </a:p>
          <a:p>
            <a:pPr>
              <a:spcBef>
                <a:spcPct val="0"/>
              </a:spcBef>
              <a:buClr>
                <a:srgbClr val="0D3048"/>
              </a:buClr>
            </a:pPr>
            <a:r>
              <a:rPr lang="es-DO" sz="2800" dirty="0">
                <a:solidFill>
                  <a:schemeClr val="bg2">
                    <a:lumMod val="10000"/>
                  </a:schemeClr>
                </a:solidFill>
                <a:latin typeface="Calibri" panose="020F0502020204030204" pitchFamily="34" charset="0"/>
                <a:cs typeface="Calibri" panose="020F0502020204030204" pitchFamily="34" charset="0"/>
              </a:rPr>
              <a:t>Mercado			Moderado</a:t>
            </a:r>
          </a:p>
          <a:p>
            <a:pPr>
              <a:spcBef>
                <a:spcPct val="0"/>
              </a:spcBef>
              <a:buClr>
                <a:srgbClr val="0D3048"/>
              </a:buClr>
            </a:pPr>
            <a:r>
              <a:rPr lang="es-DO" sz="2800" dirty="0">
                <a:solidFill>
                  <a:schemeClr val="bg2">
                    <a:lumMod val="10000"/>
                  </a:schemeClr>
                </a:solidFill>
                <a:latin typeface="Calibri" panose="020F0502020204030204" pitchFamily="34" charset="0"/>
                <a:cs typeface="Calibri" panose="020F0502020204030204" pitchFamily="34" charset="0"/>
              </a:rPr>
              <a:t>Operacional		Sobre el Promedio</a:t>
            </a:r>
          </a:p>
          <a:p>
            <a:pPr>
              <a:spcBef>
                <a:spcPct val="0"/>
              </a:spcBef>
              <a:buClr>
                <a:srgbClr val="0D3048"/>
              </a:buClr>
            </a:pPr>
            <a:r>
              <a:rPr lang="es-DO" sz="2800" dirty="0">
                <a:solidFill>
                  <a:schemeClr val="bg2">
                    <a:lumMod val="10000"/>
                  </a:schemeClr>
                </a:solidFill>
                <a:latin typeface="Calibri" panose="020F0502020204030204" pitchFamily="34" charset="0"/>
                <a:cs typeface="Calibri" panose="020F0502020204030204" pitchFamily="34" charset="0"/>
              </a:rPr>
              <a:t>Liquidez			Alto</a:t>
            </a:r>
          </a:p>
          <a:p>
            <a:pPr>
              <a:spcBef>
                <a:spcPct val="0"/>
              </a:spcBef>
              <a:buClr>
                <a:srgbClr val="0D3048"/>
              </a:buClr>
            </a:pPr>
            <a:r>
              <a:rPr lang="es-DO" sz="2800" dirty="0">
                <a:solidFill>
                  <a:schemeClr val="bg2">
                    <a:lumMod val="10000"/>
                  </a:schemeClr>
                </a:solidFill>
                <a:latin typeface="Calibri" panose="020F0502020204030204" pitchFamily="34" charset="0"/>
                <a:cs typeface="Calibri" panose="020F0502020204030204" pitchFamily="34" charset="0"/>
              </a:rPr>
              <a:t>Estratégico</a:t>
            </a:r>
          </a:p>
        </p:txBody>
      </p:sp>
      <p:graphicFrame>
        <p:nvGraphicFramePr>
          <p:cNvPr id="10" name="Group 8"/>
          <p:cNvGraphicFramePr>
            <a:graphicFrameLocks/>
          </p:cNvGraphicFramePr>
          <p:nvPr>
            <p:extLst>
              <p:ext uri="{D42A27DB-BD31-4B8C-83A1-F6EECF244321}">
                <p14:modId xmlns:p14="http://schemas.microsoft.com/office/powerpoint/2010/main" val="2184046486"/>
              </p:ext>
            </p:extLst>
          </p:nvPr>
        </p:nvGraphicFramePr>
        <p:xfrm>
          <a:off x="913417" y="3501709"/>
          <a:ext cx="9734918" cy="4306384"/>
        </p:xfrm>
        <a:graphic>
          <a:graphicData uri="http://schemas.openxmlformats.org/drawingml/2006/table">
            <a:tbl>
              <a:tblPr/>
              <a:tblGrid>
                <a:gridCol w="1702170">
                  <a:extLst>
                    <a:ext uri="{9D8B030D-6E8A-4147-A177-3AD203B41FA5}">
                      <a16:colId xmlns:a16="http://schemas.microsoft.com/office/drawing/2014/main" val="20000"/>
                    </a:ext>
                  </a:extLst>
                </a:gridCol>
                <a:gridCol w="1550739">
                  <a:extLst>
                    <a:ext uri="{9D8B030D-6E8A-4147-A177-3AD203B41FA5}">
                      <a16:colId xmlns:a16="http://schemas.microsoft.com/office/drawing/2014/main" val="20001"/>
                    </a:ext>
                  </a:extLst>
                </a:gridCol>
                <a:gridCol w="1452592">
                  <a:extLst>
                    <a:ext uri="{9D8B030D-6E8A-4147-A177-3AD203B41FA5}">
                      <a16:colId xmlns:a16="http://schemas.microsoft.com/office/drawing/2014/main" val="20002"/>
                    </a:ext>
                  </a:extLst>
                </a:gridCol>
                <a:gridCol w="785185">
                  <a:extLst>
                    <a:ext uri="{9D8B030D-6E8A-4147-A177-3AD203B41FA5}">
                      <a16:colId xmlns:a16="http://schemas.microsoft.com/office/drawing/2014/main" val="20003"/>
                    </a:ext>
                  </a:extLst>
                </a:gridCol>
                <a:gridCol w="1410530">
                  <a:extLst>
                    <a:ext uri="{9D8B030D-6E8A-4147-A177-3AD203B41FA5}">
                      <a16:colId xmlns:a16="http://schemas.microsoft.com/office/drawing/2014/main" val="20004"/>
                    </a:ext>
                  </a:extLst>
                </a:gridCol>
                <a:gridCol w="939418">
                  <a:extLst>
                    <a:ext uri="{9D8B030D-6E8A-4147-A177-3AD203B41FA5}">
                      <a16:colId xmlns:a16="http://schemas.microsoft.com/office/drawing/2014/main" val="20005"/>
                    </a:ext>
                  </a:extLst>
                </a:gridCol>
                <a:gridCol w="1894284">
                  <a:extLst>
                    <a:ext uri="{9D8B030D-6E8A-4147-A177-3AD203B41FA5}">
                      <a16:colId xmlns:a16="http://schemas.microsoft.com/office/drawing/2014/main" val="20006"/>
                    </a:ext>
                  </a:extLst>
                </a:gridCol>
              </a:tblGrid>
              <a:tr h="660926">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ENTIDAD DE INTERMEDIACIÓN FINANCIERA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MATRIZ DE RIESGO AL..</a:t>
                      </a:r>
                      <a:r>
                        <a:rPr kumimoji="0" lang="en-CA"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extLst>
                  <a:ext uri="{0D108BD9-81ED-4DB2-BD59-A6C34878D82A}">
                    <a16:rowId xmlns:a16="http://schemas.microsoft.com/office/drawing/2014/main" val="10000"/>
                  </a:ext>
                </a:extLst>
              </a:tr>
              <a:tr h="700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Actividades Significativas</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Materialidad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Riesgos Inherentes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Calidad de la Gestión de Riesgos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DO"/>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Riesgo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Neto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Tendencia del Riesgo</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3803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174625" algn="l"/>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Gestión de </a:t>
                      </a:r>
                      <a:r>
                        <a:rPr kumimoji="0" lang="en-CA"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Operaciones</a:t>
                      </a:r>
                      <a:endPar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0" marB="0" vert="vert27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74625" algn="l"/>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2924">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CA"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Calificación Global</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82880" marR="182880"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s-DO"/>
                    </a:p>
                  </a:txBody>
                  <a:tcPr/>
                </a:tc>
                <a:tc hMerge="1">
                  <a:txBody>
                    <a:bodyPr/>
                    <a:lstStyle/>
                    <a:p>
                      <a:endParaRPr lang="es-DO"/>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mn-lt"/>
                      </a:endParaRPr>
                    </a:p>
                  </a:txBody>
                  <a:tcPr marL="182880" marR="182880"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mn-lt"/>
                      </a:endParaRPr>
                    </a:p>
                  </a:txBody>
                  <a:tcPr marL="182880" marR="182880"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mn-lt"/>
                      </a:endParaRP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1" name="Group 35"/>
          <p:cNvGraphicFramePr>
            <a:graphicFrameLocks noGrp="1"/>
          </p:cNvGraphicFramePr>
          <p:nvPr>
            <p:extLst>
              <p:ext uri="{D42A27DB-BD31-4B8C-83A1-F6EECF244321}">
                <p14:modId xmlns:p14="http://schemas.microsoft.com/office/powerpoint/2010/main" val="307391786"/>
              </p:ext>
            </p:extLst>
          </p:nvPr>
        </p:nvGraphicFramePr>
        <p:xfrm>
          <a:off x="913416" y="8460940"/>
          <a:ext cx="9734917" cy="1725894"/>
        </p:xfrm>
        <a:graphic>
          <a:graphicData uri="http://schemas.openxmlformats.org/drawingml/2006/table">
            <a:tbl>
              <a:tblPr/>
              <a:tblGrid>
                <a:gridCol w="3016809">
                  <a:extLst>
                    <a:ext uri="{9D8B030D-6E8A-4147-A177-3AD203B41FA5}">
                      <a16:colId xmlns:a16="http://schemas.microsoft.com/office/drawing/2014/main" val="20000"/>
                    </a:ext>
                  </a:extLst>
                </a:gridCol>
                <a:gridCol w="608432">
                  <a:extLst>
                    <a:ext uri="{9D8B030D-6E8A-4147-A177-3AD203B41FA5}">
                      <a16:colId xmlns:a16="http://schemas.microsoft.com/office/drawing/2014/main" val="20001"/>
                    </a:ext>
                  </a:extLst>
                </a:gridCol>
                <a:gridCol w="2798789">
                  <a:extLst>
                    <a:ext uri="{9D8B030D-6E8A-4147-A177-3AD203B41FA5}">
                      <a16:colId xmlns:a16="http://schemas.microsoft.com/office/drawing/2014/main" val="20002"/>
                    </a:ext>
                  </a:extLst>
                </a:gridCol>
                <a:gridCol w="608432">
                  <a:extLst>
                    <a:ext uri="{9D8B030D-6E8A-4147-A177-3AD203B41FA5}">
                      <a16:colId xmlns:a16="http://schemas.microsoft.com/office/drawing/2014/main" val="20003"/>
                    </a:ext>
                  </a:extLst>
                </a:gridCol>
                <a:gridCol w="2068670">
                  <a:extLst>
                    <a:ext uri="{9D8B030D-6E8A-4147-A177-3AD203B41FA5}">
                      <a16:colId xmlns:a16="http://schemas.microsoft.com/office/drawing/2014/main" val="20004"/>
                    </a:ext>
                  </a:extLst>
                </a:gridCol>
                <a:gridCol w="633785">
                  <a:extLst>
                    <a:ext uri="{9D8B030D-6E8A-4147-A177-3AD203B41FA5}">
                      <a16:colId xmlns:a16="http://schemas.microsoft.com/office/drawing/2014/main" val="20005"/>
                    </a:ext>
                  </a:extLst>
                </a:gridCol>
              </a:tblGrid>
              <a:tr h="6472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Capital</a:t>
                      </a:r>
                    </a:p>
                  </a:txBody>
                  <a:tcPr marL="182880" marR="182880" marT="91440" marB="9144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82880" marR="182880" marT="91440" marB="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Utilidades</a:t>
                      </a:r>
                    </a:p>
                  </a:txBody>
                  <a:tcPr marL="182880" marR="182880" marT="91440" marB="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82880" marR="182880" marT="91440" marB="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82880" marR="182880" marT="91440" marB="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72F67"/>
                        </a:solidFill>
                        <a:effectLst/>
                        <a:latin typeface="Arial" charset="0"/>
                      </a:endParaRP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86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Riesgo Compuesto</a:t>
                      </a:r>
                    </a:p>
                  </a:txBody>
                  <a:tcPr marL="182880" marR="182880" marT="91440" marB="914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82880" marR="182880"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Tendencia del Riesgo</a:t>
                      </a:r>
                    </a:p>
                  </a:txBody>
                  <a:tcPr marL="182880" marR="182880"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82880" marR="182880"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Período de Revisión</a:t>
                      </a:r>
                    </a:p>
                  </a:txBody>
                  <a:tcPr marL="182880" marR="182880"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72F67"/>
                        </a:solidFill>
                        <a:effectLst/>
                        <a:latin typeface="Arial" charset="0"/>
                      </a:endParaRPr>
                    </a:p>
                  </a:txBody>
                  <a:tcPr marL="182880" marR="182880" marT="91440" marB="914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2">
            <a:extLst>
              <a:ext uri="{FF2B5EF4-FFF2-40B4-BE49-F238E27FC236}">
                <a16:creationId xmlns:a16="http://schemas.microsoft.com/office/drawing/2014/main" id="{F4FCFCE6-3180-1381-78D8-2D40C5FB4DE4}"/>
              </a:ext>
            </a:extLst>
          </p:cNvPr>
          <p:cNvSpPr txBox="1">
            <a:spLocks noChangeArrowheads="1"/>
          </p:cNvSpPr>
          <p:nvPr/>
        </p:nvSpPr>
        <p:spPr>
          <a:xfrm>
            <a:off x="11890198" y="3155438"/>
            <a:ext cx="11316928" cy="9556879"/>
          </a:xfrm>
          <a:prstGeom prst="rect">
            <a:avLst/>
          </a:prstGeom>
          <a:ln w="12700">
            <a:miter lim="400000"/>
          </a:ln>
          <a:extLst>
            <a:ext uri="{C572A759-6A51-4108-AA02-DFA0A04FC94B}">
              <ma14:wrappingTextBoxFlag xmlns:ma14="http://schemas.microsoft.com/office/mac/drawingml/2011/main" xmlns="" val="1"/>
            </a:ext>
          </a:extLst>
        </p:spPr>
        <p:txBody>
          <a:bodyPr lIns="45719" rIns="45719" rtlCol="0">
            <a:normAutofit lnSpcReduction="10000"/>
          </a:bodyPr>
          <a:lstStyle>
            <a:lvl1pPr marL="365758" marR="0" indent="-365758"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1pPr>
            <a:lvl2pPr marL="909319" marR="0" indent="-4064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2pPr>
            <a:lvl3pPr marL="1417319" marR="0" indent="-4572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3pPr>
            <a:lvl4pPr marL="1939833"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4pPr>
            <a:lvl5pPr marL="2397033"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5pPr>
            <a:lvl6pPr marL="29391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6pPr>
            <a:lvl7pPr marL="33963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7pPr>
            <a:lvl8pPr marL="38535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8pPr>
            <a:lvl9pPr marL="43107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9pPr>
          </a:lstStyle>
          <a:p>
            <a:pPr marL="0" indent="0" algn="just" hangingPunct="1">
              <a:buFontTx/>
              <a:buNone/>
              <a:defRPr/>
            </a:pPr>
            <a:r>
              <a:rPr lang="es-DO" sz="3600" b="1" dirty="0">
                <a:solidFill>
                  <a:srgbClr val="0AA5AB"/>
                </a:solidFill>
                <a:latin typeface="Calibri" panose="020F0502020204030204" pitchFamily="34" charset="0"/>
                <a:cs typeface="Calibri" panose="020F0502020204030204" pitchFamily="34" charset="0"/>
              </a:rPr>
              <a:t>¿Qué es un Riesgo Inherente? </a:t>
            </a:r>
          </a:p>
          <a:p>
            <a:pPr marL="0" indent="0" algn="just" hangingPunct="1">
              <a:buFontTx/>
              <a:buNone/>
              <a:defRPr/>
            </a:pPr>
            <a:r>
              <a:rPr lang="es-DO" sz="3600" dirty="0">
                <a:solidFill>
                  <a:schemeClr val="bg2">
                    <a:lumMod val="10000"/>
                  </a:schemeClr>
                </a:solidFill>
                <a:latin typeface="Calibri" panose="020F0502020204030204" pitchFamily="34" charset="0"/>
                <a:cs typeface="Calibri" panose="020F0502020204030204" pitchFamily="34" charset="0"/>
              </a:rPr>
              <a:t>Aquel riesgo que es </a:t>
            </a:r>
            <a:r>
              <a:rPr lang="es-DO" sz="3600" b="1" dirty="0">
                <a:solidFill>
                  <a:schemeClr val="bg2">
                    <a:lumMod val="10000"/>
                  </a:schemeClr>
                </a:solidFill>
                <a:latin typeface="Calibri" panose="020F0502020204030204" pitchFamily="34" charset="0"/>
                <a:cs typeface="Calibri" panose="020F0502020204030204" pitchFamily="34" charset="0"/>
              </a:rPr>
              <a:t>intrínseco a una actividad de negocios</a:t>
            </a:r>
            <a:r>
              <a:rPr lang="es-DO" sz="3600" dirty="0">
                <a:solidFill>
                  <a:schemeClr val="bg2">
                    <a:lumMod val="10000"/>
                  </a:schemeClr>
                </a:solidFill>
                <a:latin typeface="Calibri" panose="020F0502020204030204" pitchFamily="34" charset="0"/>
                <a:cs typeface="Calibri" panose="020F0502020204030204" pitchFamily="34" charset="0"/>
              </a:rPr>
              <a:t>, derivado de la exposición e incertidumbre respecto a la </a:t>
            </a:r>
            <a:r>
              <a:rPr lang="es-DO" sz="3600" b="1" dirty="0">
                <a:solidFill>
                  <a:schemeClr val="bg2">
                    <a:lumMod val="10000"/>
                  </a:schemeClr>
                </a:solidFill>
                <a:latin typeface="Calibri" panose="020F0502020204030204" pitchFamily="34" charset="0"/>
                <a:cs typeface="Calibri" panose="020F0502020204030204" pitchFamily="34" charset="0"/>
              </a:rPr>
              <a:t>ocurrencia de potenciales </a:t>
            </a:r>
            <a:r>
              <a:rPr lang="es-DO" sz="3600" dirty="0">
                <a:solidFill>
                  <a:schemeClr val="bg2">
                    <a:lumMod val="10000"/>
                  </a:schemeClr>
                </a:solidFill>
                <a:latin typeface="Calibri" panose="020F0502020204030204" pitchFamily="34" charset="0"/>
                <a:cs typeface="Calibri" panose="020F0502020204030204" pitchFamily="34" charset="0"/>
              </a:rPr>
              <a:t>eventos futuros.</a:t>
            </a:r>
          </a:p>
          <a:p>
            <a:pPr marL="0" indent="0" algn="just" hangingPunct="1">
              <a:lnSpc>
                <a:spcPct val="150000"/>
              </a:lnSpc>
              <a:buFontTx/>
              <a:buNone/>
              <a:defRPr/>
            </a:pPr>
            <a:r>
              <a:rPr lang="es-DO" sz="3600" b="1" dirty="0">
                <a:solidFill>
                  <a:srgbClr val="0AA5AB"/>
                </a:solidFill>
                <a:latin typeface="Calibri" panose="020F0502020204030204" pitchFamily="34" charset="0"/>
                <a:cs typeface="Calibri" panose="020F0502020204030204" pitchFamily="34" charset="0"/>
              </a:rPr>
              <a:t>¿Cómo se evalúan los Riesgos Inherentes? </a:t>
            </a:r>
          </a:p>
          <a:p>
            <a:pPr algn="just" hangingPunct="1">
              <a:lnSpc>
                <a:spcPct val="100000"/>
              </a:lnSpc>
              <a:buClr>
                <a:srgbClr val="072030"/>
              </a:buClr>
              <a:buFont typeface="Arial" panose="020B0604020202020204" pitchFamily="34" charset="0"/>
              <a:buChar char="•"/>
            </a:pPr>
            <a:r>
              <a:rPr lang="es-DO" sz="3200" dirty="0">
                <a:solidFill>
                  <a:schemeClr val="bg2">
                    <a:lumMod val="10000"/>
                  </a:schemeClr>
                </a:solidFill>
                <a:latin typeface="Calibri" panose="020F0502020204030204" pitchFamily="34" charset="0"/>
                <a:cs typeface="Calibri" panose="020F0502020204030204" pitchFamily="34" charset="0"/>
              </a:rPr>
              <a:t> Se evalúan sin considerar el impacto de la mitigación que proporcionarían los procesos y controles de la gestión de riesgos de la entidad;</a:t>
            </a:r>
          </a:p>
          <a:p>
            <a:pPr algn="just" hangingPunct="1">
              <a:lnSpc>
                <a:spcPct val="100000"/>
              </a:lnSpc>
              <a:buClr>
                <a:srgbClr val="072030"/>
              </a:buClr>
              <a:buFont typeface="Arial" panose="020B0604020202020204" pitchFamily="34" charset="0"/>
              <a:buChar char="•"/>
            </a:pPr>
            <a:r>
              <a:rPr lang="es-DO" sz="3200" dirty="0">
                <a:solidFill>
                  <a:schemeClr val="bg2">
                    <a:lumMod val="10000"/>
                  </a:schemeClr>
                </a:solidFill>
                <a:latin typeface="Calibri" panose="020F0502020204030204" pitchFamily="34" charset="0"/>
                <a:cs typeface="Calibri" panose="020F0502020204030204" pitchFamily="34" charset="0"/>
              </a:rPr>
              <a:t> En la evaluación no se necesita considerar  todas las categorías de RI para cada Actividad Significativa;</a:t>
            </a:r>
          </a:p>
          <a:p>
            <a:pPr algn="just" hangingPunct="1">
              <a:lnSpc>
                <a:spcPct val="100000"/>
              </a:lnSpc>
              <a:buClr>
                <a:srgbClr val="072030"/>
              </a:buClr>
              <a:buFont typeface="Arial" panose="020B0604020202020204" pitchFamily="34" charset="0"/>
              <a:buChar char="•"/>
            </a:pPr>
            <a:r>
              <a:rPr lang="es-DO" sz="3200" dirty="0">
                <a:solidFill>
                  <a:schemeClr val="bg2">
                    <a:lumMod val="10000"/>
                  </a:schemeClr>
                </a:solidFill>
                <a:latin typeface="Calibri" panose="020F0502020204030204" pitchFamily="34" charset="0"/>
                <a:cs typeface="Calibri" panose="020F0502020204030204" pitchFamily="34" charset="0"/>
              </a:rPr>
              <a:t> El Riesgo Inherente de actividades idénticas (con características idénticas) asumido por diferentes instituciones será igual;</a:t>
            </a:r>
          </a:p>
          <a:p>
            <a:pPr algn="just" hangingPunct="1">
              <a:lnSpc>
                <a:spcPct val="100000"/>
              </a:lnSpc>
              <a:buClr>
                <a:srgbClr val="072030"/>
              </a:buClr>
              <a:buFont typeface="Arial" panose="020B0604020202020204" pitchFamily="34" charset="0"/>
              <a:buChar char="•"/>
            </a:pPr>
            <a:r>
              <a:rPr lang="es-DO" sz="3200" dirty="0">
                <a:solidFill>
                  <a:schemeClr val="bg2">
                    <a:lumMod val="10000"/>
                  </a:schemeClr>
                </a:solidFill>
                <a:latin typeface="Calibri" panose="020F0502020204030204" pitchFamily="34" charset="0"/>
                <a:cs typeface="Calibri" panose="020F0502020204030204" pitchFamily="34" charset="0"/>
              </a:rPr>
              <a:t> Las diferencias en características del producto, mercados meta, concentraciones de clientes etc., puede ocasionar que dos entidades involucradas en actividades similares puedan tener Riesgos Inherentes diferentes.</a:t>
            </a:r>
            <a:endParaRPr lang="es-DO" sz="3200" dirty="0">
              <a:solidFill>
                <a:srgbClr val="072030"/>
              </a:solidFill>
              <a:latin typeface="Calibri" panose="020F0502020204030204" pitchFamily="34" charset="0"/>
              <a:cs typeface="Calibri" panose="020F0502020204030204" pitchFamily="34" charset="0"/>
            </a:endParaRPr>
          </a:p>
        </p:txBody>
      </p:sp>
      <p:sp>
        <p:nvSpPr>
          <p:cNvPr id="3" name="Más espacio…">
            <a:extLst>
              <a:ext uri="{FF2B5EF4-FFF2-40B4-BE49-F238E27FC236}">
                <a16:creationId xmlns:a16="http://schemas.microsoft.com/office/drawing/2014/main" id="{385CE4CD-F06A-23B3-BA73-CB60C920DE73}"/>
              </a:ext>
            </a:extLst>
          </p:cNvPr>
          <p:cNvSpPr txBox="1"/>
          <p:nvPr/>
        </p:nvSpPr>
        <p:spPr>
          <a:xfrm>
            <a:off x="940300" y="1003683"/>
            <a:ext cx="11724652" cy="19262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000" dirty="0"/>
              <a:t>Metodología SBR:</a:t>
            </a:r>
          </a:p>
          <a:p>
            <a:pPr>
              <a:lnSpc>
                <a:spcPct val="70000"/>
              </a:lnSpc>
              <a:defRPr sz="11800" spc="-471">
                <a:solidFill>
                  <a:srgbClr val="0AA5AB"/>
                </a:solidFill>
                <a:latin typeface="ArialNova-Light"/>
                <a:ea typeface="ArialNova-Light"/>
                <a:cs typeface="ArialNova-Light"/>
                <a:sym typeface="ArialNova-Light"/>
              </a:defRPr>
            </a:pPr>
            <a:r>
              <a:rPr lang="es-DO" sz="8000" dirty="0"/>
              <a:t>Riesgos Inherentes</a:t>
            </a:r>
          </a:p>
        </p:txBody>
      </p:sp>
      <p:sp>
        <p:nvSpPr>
          <p:cNvPr id="4" name="Rectangle: Rounded Corners 3">
            <a:extLst>
              <a:ext uri="{FF2B5EF4-FFF2-40B4-BE49-F238E27FC236}">
                <a16:creationId xmlns:a16="http://schemas.microsoft.com/office/drawing/2014/main" id="{EC8A2B7A-82E8-64F5-1C21-569AC31E8C1F}"/>
              </a:ext>
            </a:extLst>
          </p:cNvPr>
          <p:cNvSpPr/>
          <p:nvPr/>
        </p:nvSpPr>
        <p:spPr>
          <a:xfrm>
            <a:off x="4186237" y="4343402"/>
            <a:ext cx="1404939" cy="2705100"/>
          </a:xfrm>
          <a:prstGeom prst="roundRect">
            <a:avLst/>
          </a:prstGeom>
          <a:noFill/>
          <a:ln w="762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Tree>
    <p:extLst>
      <p:ext uri="{BB962C8B-B14F-4D97-AF65-F5344CB8AC3E}">
        <p14:creationId xmlns:p14="http://schemas.microsoft.com/office/powerpoint/2010/main" val="2230002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2"/>
          </p:nvPr>
        </p:nvSpPr>
        <p:spPr/>
        <p:txBody>
          <a:bodyPr/>
          <a:lstStyle/>
          <a:p>
            <a:pPr>
              <a:defRPr/>
            </a:pPr>
            <a:fld id="{C0C8D1A4-6ECF-40CB-BE64-1B2379F85D4D}" type="slidenum">
              <a:rPr lang="es-DO" smtClean="0"/>
              <a:pPr>
                <a:defRPr/>
              </a:pPr>
              <a:t>15</a:t>
            </a:fld>
            <a:endParaRPr lang="es-DO"/>
          </a:p>
        </p:txBody>
      </p:sp>
      <p:sp>
        <p:nvSpPr>
          <p:cNvPr id="3" name="2 Marcador de contenido">
            <a:extLst>
              <a:ext uri="{FF2B5EF4-FFF2-40B4-BE49-F238E27FC236}">
                <a16:creationId xmlns:a16="http://schemas.microsoft.com/office/drawing/2014/main" id="{9C495BB4-85CF-207D-50DC-9B5C1FD294D0}"/>
              </a:ext>
            </a:extLst>
          </p:cNvPr>
          <p:cNvSpPr txBox="1">
            <a:spLocks/>
          </p:cNvSpPr>
          <p:nvPr/>
        </p:nvSpPr>
        <p:spPr>
          <a:xfrm>
            <a:off x="16459200" y="1966830"/>
            <a:ext cx="7196315" cy="9034574"/>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marL="365758" marR="0" indent="-365758"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1pPr>
            <a:lvl2pPr marL="909319" marR="0" indent="-4064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2pPr>
            <a:lvl3pPr marL="1417319" marR="0" indent="-4572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3pPr>
            <a:lvl4pPr marL="1939833"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4pPr>
            <a:lvl5pPr marL="2397033"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5pPr>
            <a:lvl6pPr marL="29391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6pPr>
            <a:lvl7pPr marL="33963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7pPr>
            <a:lvl8pPr marL="38535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8pPr>
            <a:lvl9pPr marL="43107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9pPr>
          </a:lstStyle>
          <a:p>
            <a:pPr marL="914400" indent="-914400" algn="just" hangingPunct="1">
              <a:lnSpc>
                <a:spcPct val="100000"/>
              </a:lnSpc>
              <a:spcBef>
                <a:spcPts val="0"/>
              </a:spcBef>
              <a:buFont typeface="+mj-lt"/>
              <a:buAutoNum type="arabicPeriod"/>
            </a:pPr>
            <a:endParaRPr lang="es-DO" sz="2400" b="1" dirty="0">
              <a:solidFill>
                <a:schemeClr val="bg2">
                  <a:lumMod val="10000"/>
                </a:schemeClr>
              </a:solidFill>
            </a:endParaRPr>
          </a:p>
          <a:p>
            <a:pPr marL="514350" indent="-514350" algn="just" hangingPunct="1">
              <a:lnSpc>
                <a:spcPct val="100000"/>
              </a:lnSpc>
              <a:spcBef>
                <a:spcPts val="0"/>
              </a:spcBef>
              <a:buClr>
                <a:srgbClr val="0D3048"/>
              </a:buClr>
              <a:buFont typeface="+mj-lt"/>
              <a:buAutoNum type="arabicPeriod"/>
            </a:pPr>
            <a:r>
              <a:rPr lang="es-DO" sz="2400" b="1" dirty="0">
                <a:solidFill>
                  <a:srgbClr val="072030"/>
                </a:solidFill>
                <a:cs typeface="Calibri" panose="020F0502020204030204" pitchFamily="34" charset="0"/>
              </a:rPr>
              <a:t>Evaluación </a:t>
            </a:r>
            <a:r>
              <a:rPr lang="es-DO" sz="2400" b="1" cap="all" dirty="0">
                <a:solidFill>
                  <a:srgbClr val="072030"/>
                </a:solidFill>
                <a:cs typeface="Calibri" panose="020F0502020204030204" pitchFamily="34" charset="0"/>
              </a:rPr>
              <a:t>Horizontal</a:t>
            </a:r>
            <a:r>
              <a:rPr lang="es-DO" sz="2400" b="1" dirty="0">
                <a:solidFill>
                  <a:srgbClr val="072030"/>
                </a:solidFill>
                <a:cs typeface="Calibri" panose="020F0502020204030204" pitchFamily="34" charset="0"/>
              </a:rPr>
              <a:t>:</a:t>
            </a:r>
          </a:p>
          <a:p>
            <a:pPr marL="0" indent="0" algn="just" hangingPunct="1">
              <a:lnSpc>
                <a:spcPct val="100000"/>
              </a:lnSpc>
              <a:spcBef>
                <a:spcPts val="0"/>
              </a:spcBef>
              <a:buClr>
                <a:srgbClr val="0D3048"/>
              </a:buClr>
              <a:buFontTx/>
              <a:buNone/>
            </a:pPr>
            <a:endParaRPr lang="es-DO" sz="2400" b="1" dirty="0">
              <a:solidFill>
                <a:schemeClr val="bg2">
                  <a:lumMod val="10000"/>
                </a:schemeClr>
              </a:solidFill>
              <a:cs typeface="Calibri" panose="020F0502020204030204" pitchFamily="34" charset="0"/>
            </a:endParaRPr>
          </a:p>
          <a:p>
            <a:pPr marL="0" indent="0" algn="just" hangingPunct="1">
              <a:lnSpc>
                <a:spcPct val="100000"/>
              </a:lnSpc>
              <a:spcBef>
                <a:spcPts val="0"/>
              </a:spcBef>
              <a:buClr>
                <a:srgbClr val="0D3048"/>
              </a:buClr>
              <a:buFontTx/>
              <a:buNone/>
            </a:pPr>
            <a:r>
              <a:rPr lang="es-DO" sz="2400" dirty="0">
                <a:solidFill>
                  <a:schemeClr val="bg2">
                    <a:lumMod val="10000"/>
                  </a:schemeClr>
                </a:solidFill>
                <a:cs typeface="Calibri" panose="020F0502020204030204" pitchFamily="34" charset="0"/>
              </a:rPr>
              <a:t>Es la evaluación de la efectividad de las FCGR a nivel de cada Actividad Significativa (AS). Este tipo de evaluación implica la determinación del nivel de supervisión efectivamente proporcionado por las </a:t>
            </a:r>
            <a:r>
              <a:rPr lang="es-DO" sz="2400" dirty="0" err="1">
                <a:solidFill>
                  <a:schemeClr val="bg2">
                    <a:lumMod val="10000"/>
                  </a:schemeClr>
                </a:solidFill>
                <a:cs typeface="Calibri" panose="020F0502020204030204" pitchFamily="34" charset="0"/>
              </a:rPr>
              <a:t>FCGRs</a:t>
            </a:r>
            <a:r>
              <a:rPr lang="es-DO" sz="2400" dirty="0">
                <a:solidFill>
                  <a:schemeClr val="bg2">
                    <a:lumMod val="10000"/>
                  </a:schemeClr>
                </a:solidFill>
                <a:cs typeface="Calibri" panose="020F0502020204030204" pitchFamily="34" charset="0"/>
              </a:rPr>
              <a:t> a cada AS.</a:t>
            </a:r>
          </a:p>
          <a:p>
            <a:pPr algn="just" hangingPunct="1">
              <a:lnSpc>
                <a:spcPct val="100000"/>
              </a:lnSpc>
              <a:spcBef>
                <a:spcPts val="0"/>
              </a:spcBef>
              <a:buClr>
                <a:srgbClr val="0D3048"/>
              </a:buClr>
              <a:buFont typeface="Arial" panose="020B0604020202020204" pitchFamily="34" charset="0"/>
              <a:buChar char="•"/>
            </a:pPr>
            <a:endParaRPr lang="es-DO" sz="2400" dirty="0">
              <a:solidFill>
                <a:schemeClr val="bg2">
                  <a:lumMod val="10000"/>
                </a:schemeClr>
              </a:solidFill>
              <a:cs typeface="Calibri" panose="020F0502020204030204" pitchFamily="34" charset="0"/>
            </a:endParaRPr>
          </a:p>
          <a:p>
            <a:pPr marL="0" indent="0" algn="just" hangingPunct="1">
              <a:lnSpc>
                <a:spcPct val="100000"/>
              </a:lnSpc>
              <a:spcBef>
                <a:spcPts val="0"/>
              </a:spcBef>
              <a:buClr>
                <a:srgbClr val="0D3048"/>
              </a:buClr>
              <a:buFontTx/>
              <a:buNone/>
            </a:pPr>
            <a:r>
              <a:rPr lang="es-DO" sz="2400" dirty="0">
                <a:solidFill>
                  <a:schemeClr val="bg2">
                    <a:lumMod val="10000"/>
                  </a:schemeClr>
                </a:solidFill>
                <a:cs typeface="Calibri" panose="020F0502020204030204" pitchFamily="34" charset="0"/>
              </a:rPr>
              <a:t>Considera el desempeño de las FCGR, en lugar de sus características.</a:t>
            </a:r>
          </a:p>
          <a:p>
            <a:pPr algn="just" hangingPunct="1">
              <a:lnSpc>
                <a:spcPct val="100000"/>
              </a:lnSpc>
              <a:spcBef>
                <a:spcPts val="0"/>
              </a:spcBef>
              <a:buClr>
                <a:srgbClr val="0D3048"/>
              </a:buClr>
              <a:buFont typeface="Arial" panose="020B0604020202020204" pitchFamily="34" charset="0"/>
              <a:buChar char="•"/>
            </a:pPr>
            <a:endParaRPr lang="es-DO" sz="2400" dirty="0">
              <a:solidFill>
                <a:schemeClr val="bg2">
                  <a:lumMod val="10000"/>
                </a:schemeClr>
              </a:solidFill>
              <a:cs typeface="Calibri" panose="020F0502020204030204" pitchFamily="34" charset="0"/>
            </a:endParaRPr>
          </a:p>
          <a:p>
            <a:pPr marL="514350" indent="-514350" algn="just" hangingPunct="1">
              <a:lnSpc>
                <a:spcPct val="100000"/>
              </a:lnSpc>
              <a:spcBef>
                <a:spcPts val="0"/>
              </a:spcBef>
              <a:buClr>
                <a:srgbClr val="0D3048"/>
              </a:buClr>
              <a:buFont typeface="+mj-lt"/>
              <a:buAutoNum type="arabicPeriod" startAt="2"/>
            </a:pPr>
            <a:r>
              <a:rPr lang="es-DO" sz="2400" b="1" dirty="0">
                <a:solidFill>
                  <a:srgbClr val="072030"/>
                </a:solidFill>
                <a:cs typeface="Calibri" panose="020F0502020204030204" pitchFamily="34" charset="0"/>
              </a:rPr>
              <a:t>Evaluación  </a:t>
            </a:r>
            <a:r>
              <a:rPr lang="es-DO" sz="2400" b="1" cap="all" dirty="0">
                <a:solidFill>
                  <a:srgbClr val="072030"/>
                </a:solidFill>
                <a:cs typeface="Calibri" panose="020F0502020204030204" pitchFamily="34" charset="0"/>
              </a:rPr>
              <a:t>Vertical</a:t>
            </a:r>
            <a:r>
              <a:rPr lang="es-DO" sz="2400" b="1" dirty="0">
                <a:solidFill>
                  <a:srgbClr val="072030"/>
                </a:solidFill>
                <a:cs typeface="Calibri" panose="020F0502020204030204" pitchFamily="34" charset="0"/>
              </a:rPr>
              <a:t>:</a:t>
            </a:r>
          </a:p>
          <a:p>
            <a:pPr marL="0" indent="0" algn="just" hangingPunct="1">
              <a:lnSpc>
                <a:spcPct val="100000"/>
              </a:lnSpc>
              <a:buClr>
                <a:srgbClr val="0D3048"/>
              </a:buClr>
              <a:buFontTx/>
              <a:buNone/>
            </a:pPr>
            <a:r>
              <a:rPr lang="es-DO" sz="2400" dirty="0">
                <a:solidFill>
                  <a:schemeClr val="bg2">
                    <a:lumMod val="10000"/>
                  </a:schemeClr>
                </a:solidFill>
                <a:cs typeface="Calibri" panose="020F0502020204030204" pitchFamily="34" charset="0"/>
              </a:rPr>
              <a:t>Es la evaluación global de las </a:t>
            </a:r>
            <a:r>
              <a:rPr lang="es-DO" sz="2400" dirty="0" err="1">
                <a:solidFill>
                  <a:schemeClr val="bg2">
                    <a:lumMod val="10000"/>
                  </a:schemeClr>
                </a:solidFill>
                <a:cs typeface="Calibri" panose="020F0502020204030204" pitchFamily="34" charset="0"/>
              </a:rPr>
              <a:t>FCGRs</a:t>
            </a:r>
            <a:r>
              <a:rPr lang="es-DO" sz="2400" dirty="0">
                <a:solidFill>
                  <a:schemeClr val="bg2">
                    <a:lumMod val="10000"/>
                  </a:schemeClr>
                </a:solidFill>
                <a:cs typeface="Calibri" panose="020F0502020204030204" pitchFamily="34" charset="0"/>
              </a:rPr>
              <a:t>. Se determina combinando lo siguiente: </a:t>
            </a:r>
          </a:p>
          <a:p>
            <a:pPr algn="just" hangingPunct="1">
              <a:lnSpc>
                <a:spcPct val="100000"/>
              </a:lnSpc>
              <a:buClr>
                <a:srgbClr val="0D3048"/>
              </a:buClr>
              <a:buFont typeface="Wingdings" panose="05000000000000000000" pitchFamily="2" charset="2"/>
              <a:buChar char="ü"/>
            </a:pPr>
            <a:r>
              <a:rPr lang="es-DO" sz="2400" dirty="0">
                <a:solidFill>
                  <a:schemeClr val="bg2">
                    <a:lumMod val="10000"/>
                  </a:schemeClr>
                </a:solidFill>
                <a:cs typeface="Calibri" panose="020F0502020204030204" pitchFamily="34" charset="0"/>
              </a:rPr>
              <a:t>Una evaluación de las características que le permiten a cada FCGR cumplir con su mandato dentro del contexto de la naturaleza, alcance, complejidad y perfil de riesgo de la entidad; y </a:t>
            </a:r>
          </a:p>
          <a:p>
            <a:pPr algn="just" hangingPunct="1">
              <a:lnSpc>
                <a:spcPct val="100000"/>
              </a:lnSpc>
              <a:buClr>
                <a:srgbClr val="0D3048"/>
              </a:buClr>
              <a:buFont typeface="Wingdings" panose="05000000000000000000" pitchFamily="2" charset="2"/>
              <a:buChar char="ü"/>
            </a:pPr>
            <a:r>
              <a:rPr lang="es-DO" sz="2400" dirty="0">
                <a:solidFill>
                  <a:schemeClr val="bg2">
                    <a:lumMod val="10000"/>
                  </a:schemeClr>
                </a:solidFill>
                <a:cs typeface="Calibri" panose="020F0502020204030204" pitchFamily="34" charset="0"/>
              </a:rPr>
              <a:t>Una evaluación de la efectividad de cada FCGR en el desempeño de su mandato a través de todas las Actividades Significativas (recopilando las evaluaciones horizontales hechas), en base a las observaciones y hallazgos resultantes de las revisiones </a:t>
            </a:r>
            <a:r>
              <a:rPr lang="es-DO" sz="2400" i="1" dirty="0">
                <a:solidFill>
                  <a:schemeClr val="bg2">
                    <a:lumMod val="10000"/>
                  </a:schemeClr>
                </a:solidFill>
                <a:cs typeface="Calibri" panose="020F0502020204030204" pitchFamily="34" charset="0"/>
              </a:rPr>
              <a:t>in-situ </a:t>
            </a:r>
            <a:r>
              <a:rPr lang="es-DO" sz="2400" dirty="0">
                <a:solidFill>
                  <a:schemeClr val="bg2">
                    <a:lumMod val="10000"/>
                  </a:schemeClr>
                </a:solidFill>
                <a:cs typeface="Calibri" panose="020F0502020204030204" pitchFamily="34" charset="0"/>
              </a:rPr>
              <a:t>y del monitoreo de supervisión. </a:t>
            </a:r>
          </a:p>
          <a:p>
            <a:pPr hangingPunct="1"/>
            <a:endParaRPr lang="es-DO" sz="2400" dirty="0"/>
          </a:p>
          <a:p>
            <a:pPr marL="0" indent="0" algn="just" hangingPunct="1">
              <a:spcBef>
                <a:spcPts val="0"/>
              </a:spcBef>
              <a:buFontTx/>
              <a:buNone/>
            </a:pPr>
            <a:endParaRPr lang="es-DO" sz="2400" dirty="0"/>
          </a:p>
        </p:txBody>
      </p:sp>
      <p:sp>
        <p:nvSpPr>
          <p:cNvPr id="5" name="CuadroTexto 4">
            <a:extLst>
              <a:ext uri="{FF2B5EF4-FFF2-40B4-BE49-F238E27FC236}">
                <a16:creationId xmlns:a16="http://schemas.microsoft.com/office/drawing/2014/main" id="{145AF502-A845-85FF-295B-1685E60BB5B4}"/>
              </a:ext>
            </a:extLst>
          </p:cNvPr>
          <p:cNvSpPr txBox="1"/>
          <p:nvPr/>
        </p:nvSpPr>
        <p:spPr>
          <a:xfrm>
            <a:off x="3567642" y="11557014"/>
            <a:ext cx="3364095"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es-DO" sz="2400" dirty="0"/>
              <a:t>F</a:t>
            </a:r>
            <a:r>
              <a:rPr kumimoji="0" lang="es-DO" sz="2400" b="0" i="0" u="none" strike="noStrike" cap="none" spc="0" normalizeH="0" baseline="0" dirty="0">
                <a:ln>
                  <a:noFill/>
                </a:ln>
                <a:solidFill>
                  <a:srgbClr val="0D2237"/>
                </a:solidFill>
                <a:effectLst/>
                <a:uFillTx/>
                <a:latin typeface="+mj-lt"/>
                <a:ea typeface="+mj-ea"/>
                <a:cs typeface="+mj-cs"/>
                <a:sym typeface="Corbel"/>
              </a:rPr>
              <a:t>= Fuerte</a:t>
            </a:r>
          </a:p>
          <a:p>
            <a:pPr marL="0" marR="0" indent="0" algn="l" defTabSz="1828800" rtl="0" fontAlgn="auto" latinLnBrk="0" hangingPunct="0">
              <a:lnSpc>
                <a:spcPct val="100000"/>
              </a:lnSpc>
              <a:spcBef>
                <a:spcPts val="0"/>
              </a:spcBef>
              <a:spcAft>
                <a:spcPts val="0"/>
              </a:spcAft>
              <a:buClrTx/>
              <a:buSzTx/>
              <a:buFontTx/>
              <a:buNone/>
              <a:tabLst/>
            </a:pPr>
            <a:r>
              <a:rPr lang="es-DO" sz="2400" dirty="0"/>
              <a:t>A</a:t>
            </a:r>
            <a:r>
              <a:rPr kumimoji="0" lang="es-DO" sz="2400" b="0" i="0" u="none" strike="noStrike" cap="none" spc="0" normalizeH="0" baseline="0" dirty="0">
                <a:ln>
                  <a:noFill/>
                </a:ln>
                <a:solidFill>
                  <a:srgbClr val="0D2237"/>
                </a:solidFill>
                <a:effectLst/>
                <a:uFillTx/>
                <a:latin typeface="+mj-lt"/>
                <a:ea typeface="+mj-ea"/>
                <a:cs typeface="+mj-cs"/>
                <a:sym typeface="Corbel"/>
              </a:rPr>
              <a:t>= Aceptable</a:t>
            </a:r>
          </a:p>
        </p:txBody>
      </p:sp>
      <p:sp>
        <p:nvSpPr>
          <p:cNvPr id="12" name="CuadroTexto 11">
            <a:extLst>
              <a:ext uri="{FF2B5EF4-FFF2-40B4-BE49-F238E27FC236}">
                <a16:creationId xmlns:a16="http://schemas.microsoft.com/office/drawing/2014/main" id="{7C34104A-7310-6711-F07F-3DA2B36385C8}"/>
              </a:ext>
            </a:extLst>
          </p:cNvPr>
          <p:cNvSpPr txBox="1"/>
          <p:nvPr/>
        </p:nvSpPr>
        <p:spPr>
          <a:xfrm>
            <a:off x="6675254" y="11557014"/>
            <a:ext cx="3364095"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s-DO" sz="2400" b="0" i="0" u="none" strike="noStrike" cap="none" spc="0" normalizeH="0" baseline="0" dirty="0">
                <a:ln>
                  <a:noFill/>
                </a:ln>
                <a:solidFill>
                  <a:srgbClr val="0D2237"/>
                </a:solidFill>
                <a:effectLst/>
                <a:uFillTx/>
                <a:latin typeface="+mj-lt"/>
                <a:ea typeface="+mj-ea"/>
                <a:cs typeface="+mj-cs"/>
                <a:sym typeface="Corbel"/>
              </a:rPr>
              <a:t>NM= Necesita Mejorar</a:t>
            </a:r>
          </a:p>
          <a:p>
            <a:pPr marL="0" marR="0" indent="0" algn="l" defTabSz="1828800" rtl="0" fontAlgn="auto" latinLnBrk="0" hangingPunct="0">
              <a:lnSpc>
                <a:spcPct val="100000"/>
              </a:lnSpc>
              <a:spcBef>
                <a:spcPts val="0"/>
              </a:spcBef>
              <a:spcAft>
                <a:spcPts val="0"/>
              </a:spcAft>
              <a:buClrTx/>
              <a:buSzTx/>
              <a:buFontTx/>
              <a:buNone/>
              <a:tabLst/>
            </a:pPr>
            <a:r>
              <a:rPr kumimoji="0" lang="es-DO" sz="2400" b="0" i="0" u="none" strike="noStrike" cap="none" spc="0" normalizeH="0" baseline="0" dirty="0">
                <a:ln>
                  <a:noFill/>
                </a:ln>
                <a:solidFill>
                  <a:srgbClr val="0D2237"/>
                </a:solidFill>
                <a:effectLst/>
                <a:uFillTx/>
                <a:latin typeface="+mj-lt"/>
                <a:ea typeface="+mj-ea"/>
                <a:cs typeface="+mj-cs"/>
                <a:sym typeface="Corbel"/>
              </a:rPr>
              <a:t>D= Débil</a:t>
            </a:r>
          </a:p>
        </p:txBody>
      </p:sp>
      <p:sp>
        <p:nvSpPr>
          <p:cNvPr id="7" name="Más espacio…">
            <a:extLst>
              <a:ext uri="{FF2B5EF4-FFF2-40B4-BE49-F238E27FC236}">
                <a16:creationId xmlns:a16="http://schemas.microsoft.com/office/drawing/2014/main" id="{95694692-6192-DC17-8DA9-7C2EF1C1872B}"/>
              </a:ext>
            </a:extLst>
          </p:cNvPr>
          <p:cNvSpPr txBox="1"/>
          <p:nvPr/>
        </p:nvSpPr>
        <p:spPr>
          <a:xfrm>
            <a:off x="940300" y="1003683"/>
            <a:ext cx="11724652" cy="19262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000" dirty="0"/>
              <a:t>Metodología SBR:</a:t>
            </a:r>
          </a:p>
          <a:p>
            <a:pPr>
              <a:lnSpc>
                <a:spcPct val="70000"/>
              </a:lnSpc>
              <a:defRPr sz="11800" spc="-471">
                <a:solidFill>
                  <a:srgbClr val="0AA5AB"/>
                </a:solidFill>
                <a:latin typeface="ArialNova-Light"/>
                <a:ea typeface="ArialNova-Light"/>
                <a:cs typeface="ArialNova-Light"/>
                <a:sym typeface="ArialNova-Light"/>
              </a:defRPr>
            </a:pPr>
            <a:r>
              <a:rPr lang="es-DO" sz="8000" dirty="0"/>
              <a:t>Tipos de evaluación</a:t>
            </a:r>
          </a:p>
        </p:txBody>
      </p:sp>
      <p:graphicFrame>
        <p:nvGraphicFramePr>
          <p:cNvPr id="14" name="Table 13">
            <a:extLst>
              <a:ext uri="{FF2B5EF4-FFF2-40B4-BE49-F238E27FC236}">
                <a16:creationId xmlns:a16="http://schemas.microsoft.com/office/drawing/2014/main" id="{CF72169D-ADC0-EB89-834E-2CCCB05DACA1}"/>
              </a:ext>
            </a:extLst>
          </p:cNvPr>
          <p:cNvGraphicFramePr>
            <a:graphicFrameLocks noGrp="1"/>
          </p:cNvGraphicFramePr>
          <p:nvPr>
            <p:extLst>
              <p:ext uri="{D42A27DB-BD31-4B8C-83A1-F6EECF244321}">
                <p14:modId xmlns:p14="http://schemas.microsoft.com/office/powerpoint/2010/main" val="3180103625"/>
              </p:ext>
            </p:extLst>
          </p:nvPr>
        </p:nvGraphicFramePr>
        <p:xfrm>
          <a:off x="728485" y="3883080"/>
          <a:ext cx="14903628" cy="6720832"/>
        </p:xfrm>
        <a:graphic>
          <a:graphicData uri="http://schemas.openxmlformats.org/drawingml/2006/table">
            <a:tbl>
              <a:tblPr/>
              <a:tblGrid>
                <a:gridCol w="1593801">
                  <a:extLst>
                    <a:ext uri="{9D8B030D-6E8A-4147-A177-3AD203B41FA5}">
                      <a16:colId xmlns:a16="http://schemas.microsoft.com/office/drawing/2014/main" val="3843541202"/>
                    </a:ext>
                  </a:extLst>
                </a:gridCol>
                <a:gridCol w="1509485">
                  <a:extLst>
                    <a:ext uri="{9D8B030D-6E8A-4147-A177-3AD203B41FA5}">
                      <a16:colId xmlns:a16="http://schemas.microsoft.com/office/drawing/2014/main" val="2844276054"/>
                    </a:ext>
                  </a:extLst>
                </a:gridCol>
                <a:gridCol w="580572">
                  <a:extLst>
                    <a:ext uri="{9D8B030D-6E8A-4147-A177-3AD203B41FA5}">
                      <a16:colId xmlns:a16="http://schemas.microsoft.com/office/drawing/2014/main" val="2048925833"/>
                    </a:ext>
                  </a:extLst>
                </a:gridCol>
                <a:gridCol w="667657">
                  <a:extLst>
                    <a:ext uri="{9D8B030D-6E8A-4147-A177-3AD203B41FA5}">
                      <a16:colId xmlns:a16="http://schemas.microsoft.com/office/drawing/2014/main" val="2371249411"/>
                    </a:ext>
                  </a:extLst>
                </a:gridCol>
                <a:gridCol w="580571">
                  <a:extLst>
                    <a:ext uri="{9D8B030D-6E8A-4147-A177-3AD203B41FA5}">
                      <a16:colId xmlns:a16="http://schemas.microsoft.com/office/drawing/2014/main" val="14575507"/>
                    </a:ext>
                  </a:extLst>
                </a:gridCol>
                <a:gridCol w="725715">
                  <a:extLst>
                    <a:ext uri="{9D8B030D-6E8A-4147-A177-3AD203B41FA5}">
                      <a16:colId xmlns:a16="http://schemas.microsoft.com/office/drawing/2014/main" val="3267437002"/>
                    </a:ext>
                  </a:extLst>
                </a:gridCol>
                <a:gridCol w="711200">
                  <a:extLst>
                    <a:ext uri="{9D8B030D-6E8A-4147-A177-3AD203B41FA5}">
                      <a16:colId xmlns:a16="http://schemas.microsoft.com/office/drawing/2014/main" val="3014153283"/>
                    </a:ext>
                  </a:extLst>
                </a:gridCol>
                <a:gridCol w="1016000">
                  <a:extLst>
                    <a:ext uri="{9D8B030D-6E8A-4147-A177-3AD203B41FA5}">
                      <a16:colId xmlns:a16="http://schemas.microsoft.com/office/drawing/2014/main" val="3295553633"/>
                    </a:ext>
                  </a:extLst>
                </a:gridCol>
                <a:gridCol w="653143">
                  <a:extLst>
                    <a:ext uri="{9D8B030D-6E8A-4147-A177-3AD203B41FA5}">
                      <a16:colId xmlns:a16="http://schemas.microsoft.com/office/drawing/2014/main" val="3755942708"/>
                    </a:ext>
                  </a:extLst>
                </a:gridCol>
                <a:gridCol w="827314">
                  <a:extLst>
                    <a:ext uri="{9D8B030D-6E8A-4147-A177-3AD203B41FA5}">
                      <a16:colId xmlns:a16="http://schemas.microsoft.com/office/drawing/2014/main" val="2769887334"/>
                    </a:ext>
                  </a:extLst>
                </a:gridCol>
                <a:gridCol w="798286">
                  <a:extLst>
                    <a:ext uri="{9D8B030D-6E8A-4147-A177-3AD203B41FA5}">
                      <a16:colId xmlns:a16="http://schemas.microsoft.com/office/drawing/2014/main" val="2408979045"/>
                    </a:ext>
                  </a:extLst>
                </a:gridCol>
                <a:gridCol w="885371">
                  <a:extLst>
                    <a:ext uri="{9D8B030D-6E8A-4147-A177-3AD203B41FA5}">
                      <a16:colId xmlns:a16="http://schemas.microsoft.com/office/drawing/2014/main" val="1001569415"/>
                    </a:ext>
                  </a:extLst>
                </a:gridCol>
                <a:gridCol w="885371">
                  <a:extLst>
                    <a:ext uri="{9D8B030D-6E8A-4147-A177-3AD203B41FA5}">
                      <a16:colId xmlns:a16="http://schemas.microsoft.com/office/drawing/2014/main" val="3985056260"/>
                    </a:ext>
                  </a:extLst>
                </a:gridCol>
                <a:gridCol w="1001486">
                  <a:extLst>
                    <a:ext uri="{9D8B030D-6E8A-4147-A177-3AD203B41FA5}">
                      <a16:colId xmlns:a16="http://schemas.microsoft.com/office/drawing/2014/main" val="1308938006"/>
                    </a:ext>
                  </a:extLst>
                </a:gridCol>
                <a:gridCol w="1059543">
                  <a:extLst>
                    <a:ext uri="{9D8B030D-6E8A-4147-A177-3AD203B41FA5}">
                      <a16:colId xmlns:a16="http://schemas.microsoft.com/office/drawing/2014/main" val="4021517950"/>
                    </a:ext>
                  </a:extLst>
                </a:gridCol>
                <a:gridCol w="1408113">
                  <a:extLst>
                    <a:ext uri="{9D8B030D-6E8A-4147-A177-3AD203B41FA5}">
                      <a16:colId xmlns:a16="http://schemas.microsoft.com/office/drawing/2014/main" val="2604154399"/>
                    </a:ext>
                  </a:extLst>
                </a:gridCol>
              </a:tblGrid>
              <a:tr h="339314">
                <a:tc gridSpan="16">
                  <a:txBody>
                    <a:bodyPr/>
                    <a:lstStyle/>
                    <a:p>
                      <a:pPr algn="ctr" fontAlgn="t"/>
                      <a:r>
                        <a:rPr lang="es-DO" sz="2400" b="1" i="0" u="none" strike="noStrike" dirty="0">
                          <a:solidFill>
                            <a:srgbClr val="FFFFFF"/>
                          </a:solidFill>
                          <a:effectLst/>
                          <a:latin typeface="Calibri Light" panose="020F0302020204030204" pitchFamily="34" charset="0"/>
                        </a:rPr>
                        <a:t>Matriz de Riesgo al: 31 de marzo de 2021</a:t>
                      </a:r>
                    </a:p>
                  </a:txBody>
                  <a:tcPr marL="4716" marR="4716" marT="4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F243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7920576"/>
                  </a:ext>
                </a:extLst>
              </a:tr>
              <a:tr h="412361">
                <a:tc rowSpan="2">
                  <a:txBody>
                    <a:bodyPr/>
                    <a:lstStyle/>
                    <a:p>
                      <a:pPr algn="ctr" fontAlgn="ctr"/>
                      <a:r>
                        <a:rPr lang="es-DO" sz="2200" b="1" i="0" u="none" strike="noStrike" noProof="0" dirty="0">
                          <a:solidFill>
                            <a:srgbClr val="000000"/>
                          </a:solidFill>
                          <a:effectLst/>
                          <a:latin typeface="Calibri Light" panose="020F0302020204030204" pitchFamily="34" charset="0"/>
                        </a:rPr>
                        <a:t>Actividades Significativas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2">
                  <a:txBody>
                    <a:bodyPr/>
                    <a:lstStyle/>
                    <a:p>
                      <a:pPr algn="ctr" fontAlgn="ctr"/>
                      <a:r>
                        <a:rPr lang="es-DO" sz="2200" b="1" i="0" u="none" strike="noStrike" noProof="0" dirty="0">
                          <a:solidFill>
                            <a:srgbClr val="000000"/>
                          </a:solidFill>
                          <a:effectLst/>
                          <a:latin typeface="Calibri Light" panose="020F0302020204030204" pitchFamily="34" charset="0"/>
                        </a:rPr>
                        <a:t>Materialidad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gridSpan="5">
                  <a:txBody>
                    <a:bodyPr/>
                    <a:lstStyle/>
                    <a:p>
                      <a:pPr algn="ctr" fontAlgn="ctr"/>
                      <a:r>
                        <a:rPr lang="es-DO" sz="2400" b="1" i="0" u="none" strike="noStrike" noProof="0" dirty="0">
                          <a:solidFill>
                            <a:srgbClr val="000000"/>
                          </a:solidFill>
                          <a:effectLst/>
                          <a:latin typeface="Calibri Light" panose="020F0302020204030204" pitchFamily="34" charset="0"/>
                        </a:rPr>
                        <a:t>Riesgos Inherentes</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ctr"/>
                      <a:r>
                        <a:rPr lang="es-DO" sz="2400" b="1" i="0" u="none" strike="noStrike" noProof="0" dirty="0">
                          <a:solidFill>
                            <a:srgbClr val="000000"/>
                          </a:solidFill>
                          <a:effectLst/>
                          <a:latin typeface="Calibri Light" panose="020F0302020204030204" pitchFamily="34" charset="0"/>
                        </a:rPr>
                        <a:t>Calidad de Gestión de Riesgos</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s-DO" sz="2400" b="1" i="0" u="none" strike="noStrike" noProof="0" dirty="0">
                          <a:solidFill>
                            <a:srgbClr val="000000"/>
                          </a:solidFill>
                          <a:effectLst/>
                          <a:latin typeface="Calibri Light" panose="020F0302020204030204" pitchFamily="34" charset="0"/>
                        </a:rPr>
                        <a:t>Riesgo Neto</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2">
                  <a:txBody>
                    <a:bodyPr/>
                    <a:lstStyle/>
                    <a:p>
                      <a:pPr algn="ctr" fontAlgn="ctr"/>
                      <a:r>
                        <a:rPr lang="es-DO" sz="2400" b="1" i="0" u="none" strike="noStrike" noProof="0" dirty="0">
                          <a:solidFill>
                            <a:srgbClr val="000000"/>
                          </a:solidFill>
                          <a:effectLst/>
                          <a:latin typeface="Calibri Light" panose="020F0302020204030204" pitchFamily="34" charset="0"/>
                        </a:rPr>
                        <a:t>Tendencia del Riesgo</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757181074"/>
                  </a:ext>
                </a:extLst>
              </a:tr>
              <a:tr h="1941629">
                <a:tc vMerge="1">
                  <a:txBody>
                    <a:bodyPr/>
                    <a:lstStyle/>
                    <a:p>
                      <a:endParaRPr lang="en-US"/>
                    </a:p>
                  </a:txBody>
                  <a:tcPr/>
                </a:tc>
                <a:tc vMerge="1">
                  <a:txBody>
                    <a:bodyPr/>
                    <a:lstStyle/>
                    <a:p>
                      <a:endParaRPr lang="en-US"/>
                    </a:p>
                  </a:txBody>
                  <a:tcPr/>
                </a:tc>
                <a:tc>
                  <a:txBody>
                    <a:bodyPr/>
                    <a:lstStyle/>
                    <a:p>
                      <a:pPr algn="ctr" fontAlgn="ctr"/>
                      <a:r>
                        <a:rPr lang="es-DO" sz="2400" b="0" i="0" u="none" strike="noStrike" noProof="0" dirty="0">
                          <a:solidFill>
                            <a:srgbClr val="000000"/>
                          </a:solidFill>
                          <a:effectLst/>
                          <a:latin typeface="Calibri Light" panose="020F0302020204030204" pitchFamily="34" charset="0"/>
                        </a:rPr>
                        <a:t>Crédito</a:t>
                      </a:r>
                    </a:p>
                  </a:txBody>
                  <a:tcPr marL="4716" marR="4716" marT="471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DO" sz="2400" b="0" i="0" u="none" strike="noStrike" noProof="0" dirty="0">
                          <a:solidFill>
                            <a:srgbClr val="000000"/>
                          </a:solidFill>
                          <a:effectLst/>
                          <a:latin typeface="Calibri Light" panose="020F0302020204030204" pitchFamily="34" charset="0"/>
                        </a:rPr>
                        <a:t>Mercado</a:t>
                      </a:r>
                    </a:p>
                  </a:txBody>
                  <a:tcPr marL="4716" marR="4716" marT="471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DO" sz="2400" b="0" i="0" u="none" strike="noStrike" noProof="0" dirty="0">
                          <a:solidFill>
                            <a:srgbClr val="000000"/>
                          </a:solidFill>
                          <a:effectLst/>
                          <a:latin typeface="Calibri Light" panose="020F0302020204030204" pitchFamily="34" charset="0"/>
                        </a:rPr>
                        <a:t>Liquidez</a:t>
                      </a:r>
                    </a:p>
                  </a:txBody>
                  <a:tcPr marL="4716" marR="4716" marT="471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DO" sz="2400" b="0" i="0" u="none" strike="noStrike" noProof="0" dirty="0">
                          <a:solidFill>
                            <a:srgbClr val="000000"/>
                          </a:solidFill>
                          <a:effectLst/>
                          <a:latin typeface="Calibri Light" panose="020F0302020204030204" pitchFamily="34" charset="0"/>
                        </a:rPr>
                        <a:t>Operacional</a:t>
                      </a:r>
                    </a:p>
                  </a:txBody>
                  <a:tcPr marL="4716" marR="4716" marT="471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s-DO" sz="2400" b="0" i="0" u="none" strike="noStrike" noProof="0" dirty="0">
                          <a:solidFill>
                            <a:srgbClr val="000000"/>
                          </a:solidFill>
                          <a:effectLst/>
                          <a:latin typeface="Calibri Light" panose="020F0302020204030204" pitchFamily="34" charset="0"/>
                        </a:rPr>
                        <a:t>Estratégico</a:t>
                      </a:r>
                    </a:p>
                  </a:txBody>
                  <a:tcPr marL="4716" marR="4716" marT="471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lnSpc>
                          <a:spcPct val="90000"/>
                        </a:lnSpc>
                      </a:pPr>
                      <a:r>
                        <a:rPr lang="es-DO" sz="2200" b="0" i="0" u="none" strike="noStrike" noProof="0" dirty="0">
                          <a:solidFill>
                            <a:srgbClr val="000000"/>
                          </a:solidFill>
                          <a:effectLst/>
                          <a:latin typeface="Calibri Light" panose="020F0302020204030204" pitchFamily="34" charset="0"/>
                        </a:rPr>
                        <a:t>Gestión de Operaciones</a:t>
                      </a:r>
                    </a:p>
                  </a:txBody>
                  <a:tcPr marL="4716" marR="4716" marT="471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90000"/>
                        </a:lnSpc>
                      </a:pPr>
                      <a:r>
                        <a:rPr lang="es-DO" sz="2200" b="0" i="0" u="none" strike="noStrike" noProof="0" dirty="0">
                          <a:solidFill>
                            <a:srgbClr val="000000"/>
                          </a:solidFill>
                          <a:effectLst/>
                          <a:latin typeface="Calibri Light" panose="020F0302020204030204" pitchFamily="34" charset="0"/>
                        </a:rPr>
                        <a:t>Consejo</a:t>
                      </a:r>
                    </a:p>
                  </a:txBody>
                  <a:tcPr marL="4716" marR="4716" marT="471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90000"/>
                        </a:lnSpc>
                      </a:pPr>
                      <a:r>
                        <a:rPr lang="es-DO" sz="2200" b="0" i="0" u="none" strike="noStrike" noProof="0" dirty="0">
                          <a:solidFill>
                            <a:srgbClr val="000000"/>
                          </a:solidFill>
                          <a:effectLst/>
                          <a:latin typeface="Calibri Light" panose="020F0302020204030204" pitchFamily="34" charset="0"/>
                        </a:rPr>
                        <a:t>Alta Gerencia</a:t>
                      </a:r>
                    </a:p>
                  </a:txBody>
                  <a:tcPr marL="4716" marR="4716" marT="471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90000"/>
                        </a:lnSpc>
                      </a:pPr>
                      <a:r>
                        <a:rPr lang="es-DO" sz="2200" b="0" i="0" u="none" strike="noStrike" noProof="0" dirty="0">
                          <a:solidFill>
                            <a:srgbClr val="000000"/>
                          </a:solidFill>
                          <a:effectLst/>
                          <a:latin typeface="Calibri Light" panose="020F0302020204030204" pitchFamily="34" charset="0"/>
                        </a:rPr>
                        <a:t>Cumplimiento</a:t>
                      </a:r>
                    </a:p>
                  </a:txBody>
                  <a:tcPr marL="4716" marR="4716" marT="471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90000"/>
                        </a:lnSpc>
                      </a:pPr>
                      <a:r>
                        <a:rPr lang="es-DO" sz="2200" b="0" i="0" u="none" strike="noStrike" noProof="0" dirty="0">
                          <a:solidFill>
                            <a:srgbClr val="000000"/>
                          </a:solidFill>
                          <a:effectLst/>
                          <a:latin typeface="Calibri Light" panose="020F0302020204030204" pitchFamily="34" charset="0"/>
                        </a:rPr>
                        <a:t>Auditoria </a:t>
                      </a:r>
                    </a:p>
                    <a:p>
                      <a:pPr algn="ctr" fontAlgn="ctr">
                        <a:lnSpc>
                          <a:spcPct val="90000"/>
                        </a:lnSpc>
                      </a:pPr>
                      <a:r>
                        <a:rPr lang="es-DO" sz="2200" b="0" i="0" u="none" strike="noStrike" noProof="0" dirty="0">
                          <a:solidFill>
                            <a:srgbClr val="000000"/>
                          </a:solidFill>
                          <a:effectLst/>
                          <a:latin typeface="Calibri Light" panose="020F0302020204030204" pitchFamily="34" charset="0"/>
                        </a:rPr>
                        <a:t>Interna</a:t>
                      </a:r>
                    </a:p>
                  </a:txBody>
                  <a:tcPr marL="4716" marR="4716" marT="471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90000"/>
                        </a:lnSpc>
                      </a:pPr>
                      <a:r>
                        <a:rPr lang="es-DO" sz="2200" b="0" i="0" u="none" strike="noStrike" noProof="0" dirty="0">
                          <a:solidFill>
                            <a:srgbClr val="000000"/>
                          </a:solidFill>
                          <a:effectLst/>
                          <a:latin typeface="Calibri Light" panose="020F0302020204030204" pitchFamily="34" charset="0"/>
                        </a:rPr>
                        <a:t>Gestión de Riesgos</a:t>
                      </a:r>
                    </a:p>
                  </a:txBody>
                  <a:tcPr marL="4716" marR="4716" marT="471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90000"/>
                        </a:lnSpc>
                      </a:pPr>
                      <a:r>
                        <a:rPr lang="es-DO" sz="2200" b="0" i="0" u="none" strike="noStrike" noProof="0" dirty="0">
                          <a:solidFill>
                            <a:srgbClr val="000000"/>
                          </a:solidFill>
                          <a:effectLst/>
                          <a:latin typeface="Calibri Light" panose="020F0302020204030204" pitchFamily="34" charset="0"/>
                        </a:rPr>
                        <a:t>Análisis Financiero</a:t>
                      </a:r>
                    </a:p>
                  </a:txBody>
                  <a:tcPr marL="4716" marR="4716" marT="471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8493622"/>
                  </a:ext>
                </a:extLst>
              </a:tr>
              <a:tr h="1131047">
                <a:tc>
                  <a:txBody>
                    <a:bodyPr/>
                    <a:lstStyle/>
                    <a:p>
                      <a:pPr algn="l" fontAlgn="ctr"/>
                      <a:r>
                        <a:rPr lang="es-DO" sz="2400" b="1" i="0" u="none" strike="noStrike" noProof="0">
                          <a:solidFill>
                            <a:srgbClr val="000000"/>
                          </a:solidFill>
                          <a:effectLst/>
                          <a:latin typeface="Calibri Light" panose="020F0302020204030204" pitchFamily="34" charset="0"/>
                        </a:rPr>
                        <a:t>Préstamos de Consumo</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600" b="0" i="0" u="none" strike="noStrike">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000000"/>
                          </a:solidFill>
                          <a:effectLst/>
                          <a:latin typeface="Calibri Light" panose="020F0302020204030204" pitchFamily="34" charset="0"/>
                        </a:rPr>
                        <a:t>NM</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a:solidFill>
                            <a:srgbClr val="000000"/>
                          </a:solidFill>
                          <a:effectLst/>
                          <a:latin typeface="Calibri Light" panose="020F0302020204030204" pitchFamily="34" charset="0"/>
                        </a:rPr>
                        <a:t> 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dirty="0">
                          <a:solidFill>
                            <a:srgbClr val="000000"/>
                          </a:solidFill>
                          <a:effectLst/>
                          <a:latin typeface="Calibri Light" panose="020F0302020204030204" pitchFamily="34" charset="0"/>
                        </a:rPr>
                        <a:t>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dirty="0">
                          <a:solidFill>
                            <a:srgbClr val="000000"/>
                          </a:solidFill>
                          <a:effectLst/>
                          <a:latin typeface="Calibri Light" panose="020F0302020204030204" pitchFamily="34" charset="0"/>
                        </a:rPr>
                        <a:t>NM</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dirty="0">
                          <a:solidFill>
                            <a:srgbClr val="000000"/>
                          </a:solidFill>
                          <a:effectLst/>
                          <a:latin typeface="Calibri Light" panose="020F0302020204030204" pitchFamily="34" charset="0"/>
                        </a:rPr>
                        <a:t>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dirty="0">
                          <a:solidFill>
                            <a:srgbClr val="000000"/>
                          </a:solidFill>
                          <a:effectLst/>
                          <a:latin typeface="Calibri Light" panose="020F0302020204030204" pitchFamily="34" charset="0"/>
                        </a:rPr>
                        <a:t>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a:solidFill>
                            <a:srgbClr val="000000"/>
                          </a:solidFill>
                          <a:effectLst/>
                          <a:latin typeface="Calibri Light" panose="020F0302020204030204" pitchFamily="34" charset="0"/>
                        </a:rPr>
                        <a:t>NE</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a:solidFill>
                            <a:srgbClr val="000000"/>
                          </a:solidFill>
                          <a:effectLst/>
                          <a:latin typeface="Calibri Light" panose="020F0302020204030204" pitchFamily="34" charset="0"/>
                        </a:rPr>
                        <a:t>A</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DO" sz="2400" b="0" i="0" u="none" strike="noStrike" noProof="0">
                          <a:solidFill>
                            <a:srgbClr val="000000"/>
                          </a:solidFill>
                          <a:effectLst/>
                          <a:latin typeface="Calibri Light" panose="020F0302020204030204" pitchFamily="34" charset="0"/>
                        </a:rPr>
                        <a:t>Estable</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7013990"/>
                  </a:ext>
                </a:extLst>
              </a:tr>
              <a:tr h="1017942">
                <a:tc>
                  <a:txBody>
                    <a:bodyPr/>
                    <a:lstStyle/>
                    <a:p>
                      <a:pPr algn="l" fontAlgn="ctr"/>
                      <a:r>
                        <a:rPr lang="es-DO" sz="2400" b="1" i="0" u="none" strike="noStrike" noProof="0">
                          <a:solidFill>
                            <a:srgbClr val="000000"/>
                          </a:solidFill>
                          <a:effectLst/>
                          <a:latin typeface="Calibri Light" panose="020F0302020204030204" pitchFamily="34" charset="0"/>
                        </a:rPr>
                        <a:t>Tarjetas de Crédito</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600" b="0" i="0" u="none" strike="noStrike">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000000"/>
                          </a:solidFill>
                          <a:effectLst/>
                          <a:latin typeface="Calibri Light" panose="020F0302020204030204" pitchFamily="34" charset="0"/>
                        </a:rPr>
                        <a:t>NM</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a:solidFill>
                            <a:srgbClr val="000000"/>
                          </a:solidFill>
                          <a:effectLst/>
                          <a:latin typeface="Calibri Light" panose="020F0302020204030204" pitchFamily="34" charset="0"/>
                        </a:rPr>
                        <a:t>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a:solidFill>
                            <a:srgbClr val="000000"/>
                          </a:solidFill>
                          <a:effectLst/>
                          <a:latin typeface="Calibri Light" panose="020F0302020204030204" pitchFamily="34" charset="0"/>
                        </a:rPr>
                        <a:t>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a:solidFill>
                            <a:srgbClr val="000000"/>
                          </a:solidFill>
                          <a:effectLst/>
                          <a:latin typeface="Calibri Light" panose="020F0302020204030204" pitchFamily="34" charset="0"/>
                        </a:rPr>
                        <a:t>NM</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a:solidFill>
                            <a:srgbClr val="000000"/>
                          </a:solidFill>
                          <a:effectLst/>
                          <a:latin typeface="Calibri Light" panose="020F0302020204030204" pitchFamily="34" charset="0"/>
                        </a:rPr>
                        <a:t>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dirty="0">
                          <a:solidFill>
                            <a:srgbClr val="000000"/>
                          </a:solidFill>
                          <a:effectLst/>
                          <a:latin typeface="Calibri Light" panose="020F0302020204030204" pitchFamily="34" charset="0"/>
                        </a:rPr>
                        <a:t>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dirty="0">
                          <a:solidFill>
                            <a:srgbClr val="000000"/>
                          </a:solidFill>
                          <a:effectLst/>
                          <a:latin typeface="Calibri Light" panose="020F0302020204030204" pitchFamily="34" charset="0"/>
                        </a:rPr>
                        <a:t>NE</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a:solidFill>
                            <a:srgbClr val="000000"/>
                          </a:solidFill>
                          <a:effectLst/>
                          <a:latin typeface="Calibri Light" panose="020F0302020204030204" pitchFamily="34" charset="0"/>
                        </a:rPr>
                        <a:t>A</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DO" sz="2400" b="0" i="0" u="none" strike="noStrike" noProof="0">
                          <a:solidFill>
                            <a:srgbClr val="000000"/>
                          </a:solidFill>
                          <a:effectLst/>
                          <a:latin typeface="Calibri Light" panose="020F0302020204030204" pitchFamily="34" charset="0"/>
                        </a:rPr>
                        <a:t>Estable</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7742385"/>
                  </a:ext>
                </a:extLst>
              </a:tr>
              <a:tr h="1140472">
                <a:tc>
                  <a:txBody>
                    <a:bodyPr/>
                    <a:lstStyle/>
                    <a:p>
                      <a:pPr algn="l" fontAlgn="ctr"/>
                      <a:r>
                        <a:rPr lang="es-DO" sz="2400" b="1" i="0" u="none" strike="noStrike" noProof="0">
                          <a:solidFill>
                            <a:srgbClr val="000000"/>
                          </a:solidFill>
                          <a:effectLst/>
                          <a:latin typeface="Calibri Light" panose="020F0302020204030204" pitchFamily="34" charset="0"/>
                        </a:rPr>
                        <a:t>Operaciones de Tesorería</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600" b="0" i="0" u="none" strike="noStrike">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Light" panose="020F0302020204030204" pitchFamily="34" charset="0"/>
                        </a:rPr>
                        <a:t> </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Calibri Light" panose="020F0302020204030204" pitchFamily="34" charset="0"/>
                        </a:rPr>
                        <a:t>NM</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Calibri Light" panose="020F0302020204030204" pitchFamily="34" charset="0"/>
                        </a:rPr>
                        <a:t>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a:solidFill>
                            <a:srgbClr val="000000"/>
                          </a:solidFill>
                          <a:effectLst/>
                          <a:latin typeface="Calibri Light" panose="020F0302020204030204" pitchFamily="34" charset="0"/>
                        </a:rPr>
                        <a:t>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a:solidFill>
                            <a:srgbClr val="000000"/>
                          </a:solidFill>
                          <a:effectLst/>
                          <a:latin typeface="Calibri Light" panose="020F0302020204030204" pitchFamily="34" charset="0"/>
                        </a:rPr>
                        <a:t>NM</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a:solidFill>
                            <a:srgbClr val="000000"/>
                          </a:solidFill>
                          <a:effectLst/>
                          <a:latin typeface="Calibri Light" panose="020F0302020204030204" pitchFamily="34" charset="0"/>
                        </a:rPr>
                        <a:t>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a:solidFill>
                            <a:srgbClr val="000000"/>
                          </a:solidFill>
                          <a:effectLst/>
                          <a:latin typeface="Calibri Light" panose="020F0302020204030204" pitchFamily="34" charset="0"/>
                        </a:rPr>
                        <a:t>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dirty="0">
                          <a:solidFill>
                            <a:srgbClr val="000000"/>
                          </a:solidFill>
                          <a:effectLst/>
                          <a:latin typeface="Calibri Light" panose="020F0302020204030204" pitchFamily="34" charset="0"/>
                        </a:rPr>
                        <a:t>NE</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dirty="0">
                          <a:solidFill>
                            <a:srgbClr val="000000"/>
                          </a:solidFill>
                          <a:effectLst/>
                          <a:latin typeface="Calibri Light" panose="020F0302020204030204" pitchFamily="34" charset="0"/>
                        </a:rPr>
                        <a:t>A</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DO" sz="2400" b="0" i="0" u="none" strike="noStrike" noProof="0">
                          <a:solidFill>
                            <a:srgbClr val="000000"/>
                          </a:solidFill>
                          <a:effectLst/>
                          <a:latin typeface="Calibri Light" panose="020F0302020204030204" pitchFamily="34" charset="0"/>
                        </a:rPr>
                        <a:t>Estable</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266431"/>
                  </a:ext>
                </a:extLst>
              </a:tr>
              <a:tr h="706905">
                <a:tc>
                  <a:txBody>
                    <a:bodyPr/>
                    <a:lstStyle/>
                    <a:p>
                      <a:pPr algn="l" fontAlgn="t"/>
                      <a:r>
                        <a:rPr lang="es-DO" sz="2000" b="1" i="0" u="none" strike="noStrike" noProof="0" dirty="0">
                          <a:solidFill>
                            <a:srgbClr val="000000"/>
                          </a:solidFill>
                          <a:effectLst/>
                          <a:latin typeface="Calibri Light" panose="020F0302020204030204" pitchFamily="34" charset="0"/>
                        </a:rPr>
                        <a:t>Calificación Global</a:t>
                      </a:r>
                    </a:p>
                  </a:txBody>
                  <a:tcPr marL="4716" marR="4716" marT="4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fontAlgn="t"/>
                      <a:r>
                        <a:rPr lang="en-US" sz="1600" b="0" i="0" u="none" strike="noStrike">
                          <a:solidFill>
                            <a:srgbClr val="FFFFFF"/>
                          </a:solidFill>
                          <a:effectLst/>
                          <a:latin typeface="Calibri Light" panose="020F0302020204030204" pitchFamily="34" charset="0"/>
                        </a:rPr>
                        <a:t> </a:t>
                      </a:r>
                    </a:p>
                  </a:txBody>
                  <a:tcPr marL="4716" marR="4716" marT="4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800" b="0" i="0" u="none" strike="noStrike">
                          <a:solidFill>
                            <a:srgbClr val="000000"/>
                          </a:solidFill>
                          <a:effectLst/>
                          <a:latin typeface="Calibri Light" panose="020F0302020204030204" pitchFamily="34" charset="0"/>
                        </a:rPr>
                        <a:t>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a:solidFill>
                            <a:srgbClr val="000000"/>
                          </a:solidFill>
                          <a:effectLst/>
                          <a:latin typeface="Calibri Light" panose="020F0302020204030204" pitchFamily="34" charset="0"/>
                        </a:rPr>
                        <a:t>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a:solidFill>
                            <a:srgbClr val="000000"/>
                          </a:solidFill>
                          <a:effectLst/>
                          <a:latin typeface="Calibri Light" panose="020F0302020204030204" pitchFamily="34" charset="0"/>
                        </a:rPr>
                        <a:t>NM</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Calibri Light" panose="020F0302020204030204" pitchFamily="34" charset="0"/>
                        </a:rPr>
                        <a:t>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800" b="0" i="0" u="none" strike="noStrike">
                          <a:solidFill>
                            <a:srgbClr val="000000"/>
                          </a:solidFill>
                          <a:effectLst/>
                          <a:latin typeface="Calibri Light" panose="020F0302020204030204" pitchFamily="34" charset="0"/>
                        </a:rPr>
                        <a:t>D</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000000"/>
                          </a:solidFill>
                          <a:effectLst/>
                          <a:latin typeface="Calibri Light" panose="020F0302020204030204" pitchFamily="34" charset="0"/>
                        </a:rPr>
                        <a:t>NC</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000000"/>
                          </a:solidFill>
                          <a:effectLst/>
                          <a:latin typeface="Calibri Light" panose="020F0302020204030204" pitchFamily="34" charset="0"/>
                        </a:rPr>
                        <a:t>A</a:t>
                      </a:r>
                    </a:p>
                  </a:txBody>
                  <a:tcPr marL="4716" marR="4716" marT="4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DO" sz="2400" b="0" i="0" u="none" strike="noStrike" noProof="0" dirty="0">
                          <a:solidFill>
                            <a:srgbClr val="000000"/>
                          </a:solidFill>
                          <a:effectLst/>
                          <a:latin typeface="Calibri Light" panose="020F0302020204030204" pitchFamily="34" charset="0"/>
                        </a:rPr>
                        <a:t>Estable</a:t>
                      </a:r>
                    </a:p>
                  </a:txBody>
                  <a:tcPr marL="4716" marR="4716" marT="47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4166005"/>
                  </a:ext>
                </a:extLst>
              </a:tr>
            </a:tbl>
          </a:graphicData>
        </a:graphic>
      </p:graphicFrame>
      <p:sp>
        <p:nvSpPr>
          <p:cNvPr id="16" name="Oval 15">
            <a:extLst>
              <a:ext uri="{FF2B5EF4-FFF2-40B4-BE49-F238E27FC236}">
                <a16:creationId xmlns:a16="http://schemas.microsoft.com/office/drawing/2014/main" id="{F5C8BAC4-A79E-369D-FA96-42375F186D26}"/>
              </a:ext>
            </a:extLst>
          </p:cNvPr>
          <p:cNvSpPr/>
          <p:nvPr/>
        </p:nvSpPr>
        <p:spPr>
          <a:xfrm>
            <a:off x="11394319" y="6789420"/>
            <a:ext cx="628040" cy="781050"/>
          </a:xfrm>
          <a:prstGeom prst="ellipse">
            <a:avLst/>
          </a:prstGeom>
          <a:noFill/>
          <a:ln w="5715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17" name="Oval 16">
            <a:extLst>
              <a:ext uri="{FF2B5EF4-FFF2-40B4-BE49-F238E27FC236}">
                <a16:creationId xmlns:a16="http://schemas.microsoft.com/office/drawing/2014/main" id="{14AEAB69-0E78-E70B-73A4-7555A50CE264}"/>
              </a:ext>
            </a:extLst>
          </p:cNvPr>
          <p:cNvSpPr/>
          <p:nvPr/>
        </p:nvSpPr>
        <p:spPr>
          <a:xfrm>
            <a:off x="11394319" y="7866750"/>
            <a:ext cx="628040" cy="781050"/>
          </a:xfrm>
          <a:prstGeom prst="ellipse">
            <a:avLst/>
          </a:prstGeom>
          <a:noFill/>
          <a:ln w="5715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18" name="Oval 17">
            <a:extLst>
              <a:ext uri="{FF2B5EF4-FFF2-40B4-BE49-F238E27FC236}">
                <a16:creationId xmlns:a16="http://schemas.microsoft.com/office/drawing/2014/main" id="{D20CC748-B25D-8E16-1EC3-7ADB0C0C5BC9}"/>
              </a:ext>
            </a:extLst>
          </p:cNvPr>
          <p:cNvSpPr/>
          <p:nvPr/>
        </p:nvSpPr>
        <p:spPr>
          <a:xfrm>
            <a:off x="11394319" y="8945880"/>
            <a:ext cx="628040" cy="781050"/>
          </a:xfrm>
          <a:prstGeom prst="ellipse">
            <a:avLst/>
          </a:prstGeom>
          <a:noFill/>
          <a:ln w="5715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nvGrpSpPr>
          <p:cNvPr id="20" name="Group 19">
            <a:extLst>
              <a:ext uri="{FF2B5EF4-FFF2-40B4-BE49-F238E27FC236}">
                <a16:creationId xmlns:a16="http://schemas.microsoft.com/office/drawing/2014/main" id="{617A8DA2-5C43-EBA9-F780-8D4846C2E1F5}"/>
              </a:ext>
            </a:extLst>
          </p:cNvPr>
          <p:cNvGrpSpPr/>
          <p:nvPr/>
        </p:nvGrpSpPr>
        <p:grpSpPr>
          <a:xfrm>
            <a:off x="5821189" y="6291108"/>
            <a:ext cx="1222764" cy="3743345"/>
            <a:chOff x="5249689" y="6272058"/>
            <a:chExt cx="1222764" cy="3743345"/>
          </a:xfrm>
        </p:grpSpPr>
        <p:sp>
          <p:nvSpPr>
            <p:cNvPr id="19" name="Flecha: a la derecha 12">
              <a:extLst>
                <a:ext uri="{FF2B5EF4-FFF2-40B4-BE49-F238E27FC236}">
                  <a16:creationId xmlns:a16="http://schemas.microsoft.com/office/drawing/2014/main" id="{CA19A42E-2313-A6FD-E4BA-3B6849AC7CB9}"/>
                </a:ext>
              </a:extLst>
            </p:cNvPr>
            <p:cNvSpPr/>
            <p:nvPr/>
          </p:nvSpPr>
          <p:spPr>
            <a:xfrm rot="5400000">
              <a:off x="3991942" y="7529805"/>
              <a:ext cx="3738258" cy="1222764"/>
            </a:xfrm>
            <a:prstGeom prst="rightArrow">
              <a:avLst/>
            </a:prstGeom>
            <a:solidFill>
              <a:srgbClr val="0AA5AB"/>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1" i="0" u="none" strike="noStrike" cap="small" spc="0" normalizeH="0" dirty="0">
                  <a:ln>
                    <a:noFill/>
                  </a:ln>
                  <a:solidFill>
                    <a:schemeClr val="bg1"/>
                  </a:solidFill>
                  <a:effectLst/>
                  <a:uFillTx/>
                  <a:latin typeface="+mj-lt"/>
                  <a:ea typeface="+mj-ea"/>
                  <a:cs typeface="+mj-cs"/>
                  <a:sym typeface="Corbel"/>
                </a:rPr>
                <a:t>Horizontal</a:t>
              </a:r>
            </a:p>
          </p:txBody>
        </p:sp>
        <p:sp>
          <p:nvSpPr>
            <p:cNvPr id="15" name="Flecha: hacia abajo 14">
              <a:extLst>
                <a:ext uri="{FF2B5EF4-FFF2-40B4-BE49-F238E27FC236}">
                  <a16:creationId xmlns:a16="http://schemas.microsoft.com/office/drawing/2014/main" id="{A95A9853-D549-CE2C-85CE-0DF8AB405468}"/>
                </a:ext>
              </a:extLst>
            </p:cNvPr>
            <p:cNvSpPr/>
            <p:nvPr/>
          </p:nvSpPr>
          <p:spPr>
            <a:xfrm>
              <a:off x="5547051" y="6288346"/>
              <a:ext cx="628040" cy="3727057"/>
            </a:xfrm>
            <a:prstGeom prst="downArrow">
              <a:avLst>
                <a:gd name="adj1" fmla="val 91252"/>
                <a:gd name="adj2" fmla="val 57078"/>
              </a:avLst>
            </a:prstGeom>
            <a:solidFill>
              <a:srgbClr val="0AA5A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1" i="0" u="none" strike="noStrike" cap="small" spc="0" normalizeH="0" dirty="0">
                  <a:ln>
                    <a:noFill/>
                  </a:ln>
                  <a:solidFill>
                    <a:schemeClr val="bg1"/>
                  </a:solidFill>
                  <a:effectLst/>
                  <a:uFillTx/>
                  <a:latin typeface="+mj-lt"/>
                  <a:ea typeface="+mj-ea"/>
                  <a:cs typeface="+mj-cs"/>
                  <a:sym typeface="Corbel"/>
                </a:rPr>
                <a:t>Ver t</a:t>
              </a:r>
            </a:p>
            <a:p>
              <a:pPr marL="0" marR="0" indent="0" algn="ctr" defTabSz="1828800" rtl="0" fontAlgn="auto" latinLnBrk="0" hangingPunct="0">
                <a:lnSpc>
                  <a:spcPct val="100000"/>
                </a:lnSpc>
                <a:spcBef>
                  <a:spcPts val="0"/>
                </a:spcBef>
                <a:spcAft>
                  <a:spcPts val="0"/>
                </a:spcAft>
                <a:buClrTx/>
                <a:buSzTx/>
                <a:buFontTx/>
                <a:buNone/>
                <a:tabLst/>
              </a:pPr>
              <a:r>
                <a:rPr kumimoji="0" lang="es-DO" sz="2800" b="1" i="0" u="none" strike="noStrike" cap="small" spc="0" normalizeH="0" dirty="0">
                  <a:ln>
                    <a:noFill/>
                  </a:ln>
                  <a:solidFill>
                    <a:schemeClr val="bg1"/>
                  </a:solidFill>
                  <a:effectLst/>
                  <a:uFillTx/>
                  <a:latin typeface="+mj-lt"/>
                  <a:ea typeface="+mj-ea"/>
                  <a:cs typeface="+mj-cs"/>
                  <a:sym typeface="Corbel"/>
                </a:rPr>
                <a:t>I ca l</a:t>
              </a:r>
            </a:p>
          </p:txBody>
        </p:sp>
      </p:grpSp>
      <p:sp>
        <p:nvSpPr>
          <p:cNvPr id="13" name="Flecha: a la derecha 12">
            <a:extLst>
              <a:ext uri="{FF2B5EF4-FFF2-40B4-BE49-F238E27FC236}">
                <a16:creationId xmlns:a16="http://schemas.microsoft.com/office/drawing/2014/main" id="{2456258E-1F17-305C-4EDD-F044A36ED841}"/>
              </a:ext>
            </a:extLst>
          </p:cNvPr>
          <p:cNvSpPr/>
          <p:nvPr/>
        </p:nvSpPr>
        <p:spPr>
          <a:xfrm>
            <a:off x="3914131" y="9693926"/>
            <a:ext cx="4266168" cy="1222764"/>
          </a:xfrm>
          <a:prstGeom prst="rightArrow">
            <a:avLst/>
          </a:prstGeom>
          <a:solidFill>
            <a:srgbClr val="0AA5AB"/>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1" i="0" u="none" strike="noStrike" cap="small" spc="0" normalizeH="0" dirty="0">
                <a:ln>
                  <a:noFill/>
                </a:ln>
                <a:solidFill>
                  <a:schemeClr val="bg1"/>
                </a:solidFill>
                <a:effectLst/>
                <a:uFillTx/>
                <a:latin typeface="+mj-lt"/>
                <a:ea typeface="+mj-ea"/>
                <a:cs typeface="+mj-cs"/>
                <a:sym typeface="Corbel"/>
              </a:rPr>
              <a:t>Horizontal</a:t>
            </a:r>
          </a:p>
        </p:txBody>
      </p:sp>
    </p:spTree>
    <p:extLst>
      <p:ext uri="{BB962C8B-B14F-4D97-AF65-F5344CB8AC3E}">
        <p14:creationId xmlns:p14="http://schemas.microsoft.com/office/powerpoint/2010/main" val="393411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2"/>
          </p:nvPr>
        </p:nvSpPr>
        <p:spPr/>
        <p:txBody>
          <a:bodyPr/>
          <a:lstStyle/>
          <a:p>
            <a:pPr>
              <a:defRPr/>
            </a:pPr>
            <a:fld id="{C0C8D1A4-6ECF-40CB-BE64-1B2379F85D4D}" type="slidenum">
              <a:rPr lang="es-DO" smtClean="0">
                <a:solidFill>
                  <a:prstClr val="black">
                    <a:tint val="75000"/>
                  </a:prstClr>
                </a:solidFill>
              </a:rPr>
              <a:pPr>
                <a:defRPr/>
              </a:pPr>
              <a:t>16</a:t>
            </a:fld>
            <a:endParaRPr lang="es-DO">
              <a:solidFill>
                <a:prstClr val="black">
                  <a:tint val="75000"/>
                </a:prstClr>
              </a:solidFill>
            </a:endParaRPr>
          </a:p>
        </p:txBody>
      </p:sp>
      <p:sp>
        <p:nvSpPr>
          <p:cNvPr id="2" name="1 Título"/>
          <p:cNvSpPr>
            <a:spLocks noGrp="1"/>
          </p:cNvSpPr>
          <p:nvPr>
            <p:ph type="title" idx="4294967295"/>
          </p:nvPr>
        </p:nvSpPr>
        <p:spPr>
          <a:xfrm>
            <a:off x="2804319" y="1755358"/>
            <a:ext cx="6183313" cy="1223962"/>
          </a:xfrm>
          <a:prstGeom prst="roundRect">
            <a:avLst/>
          </a:prstGeom>
          <a:solidFill>
            <a:srgbClr val="0AA5AB"/>
          </a:solidFill>
        </p:spPr>
        <p:txBody>
          <a:bodyPr/>
          <a:lstStyle/>
          <a:p>
            <a:pPr algn="ctr"/>
            <a:r>
              <a:rPr lang="es-DO" sz="4400" dirty="0">
                <a:latin typeface="Calibri" panose="020F0502020204030204" pitchFamily="34" charset="0"/>
                <a:cs typeface="Calibri" panose="020F0502020204030204" pitchFamily="34" charset="0"/>
              </a:rPr>
              <a:t>Gestión de Operaciones</a:t>
            </a:r>
          </a:p>
        </p:txBody>
      </p:sp>
      <p:sp>
        <p:nvSpPr>
          <p:cNvPr id="3" name="2 Marcador de contenido"/>
          <p:cNvSpPr>
            <a:spLocks noGrp="1"/>
          </p:cNvSpPr>
          <p:nvPr>
            <p:ph idx="4294967295"/>
          </p:nvPr>
        </p:nvSpPr>
        <p:spPr>
          <a:xfrm>
            <a:off x="1295400" y="3392994"/>
            <a:ext cx="9201150" cy="7600950"/>
          </a:xfrm>
        </p:spPr>
        <p:txBody>
          <a:bodyPr/>
          <a:lstStyle/>
          <a:p>
            <a:pPr marL="0" indent="0" algn="just">
              <a:lnSpc>
                <a:spcPct val="120000"/>
              </a:lnSpc>
              <a:spcBef>
                <a:spcPts val="400"/>
              </a:spcBef>
              <a:buNone/>
            </a:pPr>
            <a:r>
              <a:rPr lang="es-DO" sz="3600" dirty="0">
                <a:solidFill>
                  <a:schemeClr val="bg2">
                    <a:lumMod val="10000"/>
                  </a:schemeClr>
                </a:solidFill>
                <a:latin typeface="Calibri" panose="020F0502020204030204" pitchFamily="34" charset="0"/>
                <a:cs typeface="Calibri" panose="020F0502020204030204" pitchFamily="34" charset="0"/>
              </a:rPr>
              <a:t>Primordialmente es la responsable de la gestión del día a día de las </a:t>
            </a:r>
            <a:r>
              <a:rPr lang="es-DO" sz="3600" b="1" dirty="0">
                <a:solidFill>
                  <a:schemeClr val="bg2">
                    <a:lumMod val="10000"/>
                  </a:schemeClr>
                </a:solidFill>
                <a:latin typeface="Calibri" panose="020F0502020204030204" pitchFamily="34" charset="0"/>
                <a:cs typeface="Calibri" panose="020F0502020204030204" pitchFamily="34" charset="0"/>
              </a:rPr>
              <a:t>Actividades Significativas</a:t>
            </a:r>
            <a:r>
              <a:rPr lang="es-DO" sz="3600" dirty="0">
                <a:solidFill>
                  <a:schemeClr val="bg2">
                    <a:lumMod val="10000"/>
                  </a:schemeClr>
                </a:solidFill>
                <a:latin typeface="Calibri" panose="020F0502020204030204" pitchFamily="34" charset="0"/>
                <a:cs typeface="Calibri" panose="020F0502020204030204" pitchFamily="34" charset="0"/>
              </a:rPr>
              <a:t>;</a:t>
            </a:r>
          </a:p>
          <a:p>
            <a:pPr algn="just">
              <a:lnSpc>
                <a:spcPct val="120000"/>
              </a:lnSpc>
              <a:spcBef>
                <a:spcPts val="400"/>
              </a:spcBef>
            </a:pPr>
            <a:endParaRPr lang="es-DO" sz="3600" dirty="0">
              <a:solidFill>
                <a:schemeClr val="bg2">
                  <a:lumMod val="10000"/>
                </a:schemeClr>
              </a:solidFill>
              <a:latin typeface="Calibri" panose="020F0502020204030204" pitchFamily="34" charset="0"/>
              <a:cs typeface="Calibri" panose="020F0502020204030204" pitchFamily="34" charset="0"/>
            </a:endParaRPr>
          </a:p>
          <a:p>
            <a:pPr marL="0" indent="0" algn="just">
              <a:lnSpc>
                <a:spcPct val="120000"/>
              </a:lnSpc>
              <a:spcBef>
                <a:spcPts val="400"/>
              </a:spcBef>
              <a:buNone/>
            </a:pPr>
            <a:r>
              <a:rPr lang="es-DO" sz="3600" dirty="0">
                <a:solidFill>
                  <a:schemeClr val="bg2">
                    <a:lumMod val="10000"/>
                  </a:schemeClr>
                </a:solidFill>
                <a:latin typeface="Calibri" panose="020F0502020204030204" pitchFamily="34" charset="0"/>
                <a:cs typeface="Calibri" panose="020F0502020204030204" pitchFamily="34" charset="0"/>
              </a:rPr>
              <a:t>Asegura que cada </a:t>
            </a:r>
            <a:r>
              <a:rPr lang="es-DO" sz="3600" b="1" dirty="0">
                <a:solidFill>
                  <a:schemeClr val="bg2">
                    <a:lumMod val="10000"/>
                  </a:schemeClr>
                </a:solidFill>
                <a:latin typeface="Calibri" panose="020F0502020204030204" pitchFamily="34" charset="0"/>
                <a:cs typeface="Calibri" panose="020F0502020204030204" pitchFamily="34" charset="0"/>
              </a:rPr>
              <a:t>política</a:t>
            </a:r>
            <a:r>
              <a:rPr lang="es-DO" sz="3600" dirty="0">
                <a:solidFill>
                  <a:schemeClr val="bg2">
                    <a:lumMod val="10000"/>
                  </a:schemeClr>
                </a:solidFill>
                <a:latin typeface="Calibri" panose="020F0502020204030204" pitchFamily="34" charset="0"/>
                <a:cs typeface="Calibri" panose="020F0502020204030204" pitchFamily="34" charset="0"/>
              </a:rPr>
              <a:t>, </a:t>
            </a:r>
            <a:r>
              <a:rPr lang="es-DO" sz="3600" b="1" dirty="0">
                <a:solidFill>
                  <a:schemeClr val="bg2">
                    <a:lumMod val="10000"/>
                  </a:schemeClr>
                </a:solidFill>
                <a:latin typeface="Calibri" panose="020F0502020204030204" pitchFamily="34" charset="0"/>
                <a:cs typeface="Calibri" panose="020F0502020204030204" pitchFamily="34" charset="0"/>
              </a:rPr>
              <a:t>proceso</a:t>
            </a:r>
            <a:r>
              <a:rPr lang="es-DO" sz="3600" dirty="0">
                <a:solidFill>
                  <a:schemeClr val="bg2">
                    <a:lumMod val="10000"/>
                  </a:schemeClr>
                </a:solidFill>
                <a:latin typeface="Calibri" panose="020F0502020204030204" pitchFamily="34" charset="0"/>
                <a:cs typeface="Calibri" panose="020F0502020204030204" pitchFamily="34" charset="0"/>
              </a:rPr>
              <a:t>, </a:t>
            </a:r>
            <a:r>
              <a:rPr lang="es-DO" sz="3600" b="1" dirty="0">
                <a:solidFill>
                  <a:schemeClr val="bg2">
                    <a:lumMod val="10000"/>
                  </a:schemeClr>
                </a:solidFill>
                <a:latin typeface="Calibri" panose="020F0502020204030204" pitchFamily="34" charset="0"/>
                <a:cs typeface="Calibri" panose="020F0502020204030204" pitchFamily="34" charset="0"/>
              </a:rPr>
              <a:t>sistema de control</a:t>
            </a:r>
            <a:r>
              <a:rPr lang="es-DO" sz="3600" dirty="0">
                <a:solidFill>
                  <a:schemeClr val="bg2">
                    <a:lumMod val="10000"/>
                  </a:schemeClr>
                </a:solidFill>
                <a:latin typeface="Calibri" panose="020F0502020204030204" pitchFamily="34" charset="0"/>
                <a:cs typeface="Calibri" panose="020F0502020204030204" pitchFamily="34" charset="0"/>
              </a:rPr>
              <a:t> y el </a:t>
            </a:r>
            <a:r>
              <a:rPr lang="es-DO" sz="3600" b="1" dirty="0">
                <a:solidFill>
                  <a:schemeClr val="bg2">
                    <a:lumMod val="10000"/>
                  </a:schemeClr>
                </a:solidFill>
                <a:latin typeface="Calibri" panose="020F0502020204030204" pitchFamily="34" charset="0"/>
                <a:cs typeface="Calibri" panose="020F0502020204030204" pitchFamily="34" charset="0"/>
              </a:rPr>
              <a:t>personal</a:t>
            </a:r>
            <a:r>
              <a:rPr lang="es-DO" sz="3600" dirty="0">
                <a:solidFill>
                  <a:schemeClr val="bg2">
                    <a:lumMod val="10000"/>
                  </a:schemeClr>
                </a:solidFill>
                <a:latin typeface="Calibri" panose="020F0502020204030204" pitchFamily="34" charset="0"/>
                <a:cs typeface="Calibri" panose="020F0502020204030204" pitchFamily="34" charset="0"/>
              </a:rPr>
              <a:t> sean suficientes y efectivos al mitigar los Riesgos Inherentes de las Actividades Significativas; y</a:t>
            </a:r>
          </a:p>
          <a:p>
            <a:pPr algn="just">
              <a:lnSpc>
                <a:spcPct val="120000"/>
              </a:lnSpc>
              <a:spcBef>
                <a:spcPts val="400"/>
              </a:spcBef>
            </a:pPr>
            <a:endParaRPr lang="es-DO" sz="3600" dirty="0">
              <a:solidFill>
                <a:schemeClr val="bg2">
                  <a:lumMod val="10000"/>
                </a:schemeClr>
              </a:solidFill>
              <a:latin typeface="Calibri" panose="020F0502020204030204" pitchFamily="34" charset="0"/>
              <a:cs typeface="Calibri" panose="020F0502020204030204" pitchFamily="34" charset="0"/>
            </a:endParaRPr>
          </a:p>
          <a:p>
            <a:pPr marL="0" indent="0" algn="just">
              <a:lnSpc>
                <a:spcPct val="120000"/>
              </a:lnSpc>
              <a:spcBef>
                <a:spcPts val="400"/>
              </a:spcBef>
              <a:buNone/>
            </a:pPr>
            <a:r>
              <a:rPr lang="es-DO" sz="3600" dirty="0">
                <a:solidFill>
                  <a:schemeClr val="bg2">
                    <a:lumMod val="10000"/>
                  </a:schemeClr>
                </a:solidFill>
                <a:latin typeface="Calibri" panose="020F0502020204030204" pitchFamily="34" charset="0"/>
                <a:cs typeface="Calibri" panose="020F0502020204030204" pitchFamily="34" charset="0"/>
              </a:rPr>
              <a:t>Cada Actividad Significativa tiene su Gestión de Operaciones particular, por lo que no se evalúa de manera global o vertical.</a:t>
            </a:r>
          </a:p>
          <a:p>
            <a:pPr algn="just">
              <a:lnSpc>
                <a:spcPct val="120000"/>
              </a:lnSpc>
              <a:spcBef>
                <a:spcPts val="400"/>
              </a:spcBef>
            </a:pPr>
            <a:endParaRPr lang="es-DO" sz="4400" dirty="0">
              <a:latin typeface="Century Gothic" pitchFamily="34" charset="0"/>
            </a:endParaRPr>
          </a:p>
          <a:p>
            <a:pPr algn="just">
              <a:lnSpc>
                <a:spcPct val="120000"/>
              </a:lnSpc>
              <a:spcBef>
                <a:spcPts val="400"/>
              </a:spcBef>
            </a:pPr>
            <a:endParaRPr lang="es-DO" sz="4400" dirty="0">
              <a:latin typeface="Century Gothic" pitchFamily="34" charset="0"/>
            </a:endParaRPr>
          </a:p>
          <a:p>
            <a:pPr algn="just">
              <a:lnSpc>
                <a:spcPct val="120000"/>
              </a:lnSpc>
              <a:spcBef>
                <a:spcPts val="400"/>
              </a:spcBef>
            </a:pPr>
            <a:endParaRPr lang="es-DO" sz="4400" dirty="0"/>
          </a:p>
        </p:txBody>
      </p:sp>
      <p:sp>
        <p:nvSpPr>
          <p:cNvPr id="6" name="1 Título">
            <a:extLst>
              <a:ext uri="{FF2B5EF4-FFF2-40B4-BE49-F238E27FC236}">
                <a16:creationId xmlns:a16="http://schemas.microsoft.com/office/drawing/2014/main" id="{4A3FB4C2-6699-4869-A8FB-201D53950939}"/>
              </a:ext>
            </a:extLst>
          </p:cNvPr>
          <p:cNvSpPr txBox="1">
            <a:spLocks/>
          </p:cNvSpPr>
          <p:nvPr/>
        </p:nvSpPr>
        <p:spPr>
          <a:xfrm>
            <a:off x="13912071" y="1579486"/>
            <a:ext cx="8053386" cy="1575707"/>
          </a:xfrm>
          <a:prstGeom prst="roundRect">
            <a:avLst/>
          </a:prstGeom>
          <a:solidFill>
            <a:srgbClr val="0AA5AB"/>
          </a:solidFill>
          <a:ln w="12700">
            <a:miter lim="400000"/>
          </a:ln>
          <a:extLst>
            <a:ext uri="{C572A759-6A51-4108-AA02-DFA0A04FC94B}">
              <ma14:wrappingTextBoxFlag xmlns:ma14="http://schemas.microsoft.com/office/mac/drawingml/2011/main" xmlns="" val="1"/>
            </a:ext>
          </a:extLst>
        </p:spPr>
        <p:txBody>
          <a:bodyPr lIns="45719" rIns="45719" anchor="ctr"/>
          <a:lstStyle>
            <a:lvl1pPr marL="0" marR="0" indent="0" algn="l" defTabSz="1828800" rtl="0" latinLnBrk="0">
              <a:lnSpc>
                <a:spcPct val="80000"/>
              </a:lnSpc>
              <a:spcBef>
                <a:spcPts val="0"/>
              </a:spcBef>
              <a:spcAft>
                <a:spcPts val="0"/>
              </a:spcAft>
              <a:buClrTx/>
              <a:buSzTx/>
              <a:buFontTx/>
              <a:buNone/>
              <a:tabLst/>
              <a:defRPr sz="7200" b="0" i="0" u="none" strike="noStrike" cap="none" spc="-344" baseline="0">
                <a:solidFill>
                  <a:schemeClr val="bg1"/>
                </a:solidFill>
                <a:uFillTx/>
                <a:latin typeface="Arial Black"/>
                <a:ea typeface="Arial Black"/>
                <a:cs typeface="Arial Black"/>
                <a:sym typeface="Arial Black"/>
              </a:defRPr>
            </a:lvl1pPr>
            <a:lvl2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2pPr>
            <a:lvl3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3pPr>
            <a:lvl4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4pPr>
            <a:lvl5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5pPr>
            <a:lvl6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6pPr>
            <a:lvl7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7pPr>
            <a:lvl8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8pPr>
            <a:lvl9pPr marL="0" marR="0" indent="0" algn="l" defTabSz="1828800" rtl="0" latinLnBrk="0">
              <a:lnSpc>
                <a:spcPct val="80000"/>
              </a:lnSpc>
              <a:spcBef>
                <a:spcPts val="0"/>
              </a:spcBef>
              <a:spcAft>
                <a:spcPts val="0"/>
              </a:spcAft>
              <a:buClrTx/>
              <a:buSzTx/>
              <a:buFontTx/>
              <a:buNone/>
              <a:tabLst/>
              <a:defRPr sz="7200" b="0" i="0" u="none" strike="noStrike" cap="none" spc="-344" baseline="0">
                <a:solidFill>
                  <a:srgbClr val="17E6E6"/>
                </a:solidFill>
                <a:uFillTx/>
                <a:latin typeface="Arial Black"/>
                <a:ea typeface="Arial Black"/>
                <a:cs typeface="Arial Black"/>
                <a:sym typeface="Arial Black"/>
              </a:defRPr>
            </a:lvl9pPr>
          </a:lstStyle>
          <a:p>
            <a:pPr algn="ctr" hangingPunct="1"/>
            <a:r>
              <a:rPr lang="es-DO" sz="4400" dirty="0">
                <a:latin typeface="Calibri" panose="020F0502020204030204" pitchFamily="34" charset="0"/>
                <a:cs typeface="Calibri" panose="020F0502020204030204" pitchFamily="34" charset="0"/>
              </a:rPr>
              <a:t>Funciones Control de Gestión de Riesgos </a:t>
            </a:r>
          </a:p>
          <a:p>
            <a:pPr algn="ctr" hangingPunct="1"/>
            <a:r>
              <a:rPr lang="es-DO" sz="4400" dirty="0">
                <a:latin typeface="Calibri" panose="020F0502020204030204" pitchFamily="34" charset="0"/>
                <a:cs typeface="Calibri" panose="020F0502020204030204" pitchFamily="34" charset="0"/>
              </a:rPr>
              <a:t>(FCGR)</a:t>
            </a:r>
          </a:p>
        </p:txBody>
      </p:sp>
      <p:sp>
        <p:nvSpPr>
          <p:cNvPr id="7" name="2 Marcador de contenido">
            <a:extLst>
              <a:ext uri="{FF2B5EF4-FFF2-40B4-BE49-F238E27FC236}">
                <a16:creationId xmlns:a16="http://schemas.microsoft.com/office/drawing/2014/main" id="{FC8EFF9F-96FC-481B-B4EE-3B974FF5A093}"/>
              </a:ext>
            </a:extLst>
          </p:cNvPr>
          <p:cNvSpPr txBox="1">
            <a:spLocks/>
          </p:cNvSpPr>
          <p:nvPr/>
        </p:nvSpPr>
        <p:spPr>
          <a:xfrm>
            <a:off x="13264800" y="3392994"/>
            <a:ext cx="9671399" cy="865966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marL="365758" marR="0" indent="-365758"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1pPr>
            <a:lvl2pPr marL="909319" marR="0" indent="-4064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2pPr>
            <a:lvl3pPr marL="1417319" marR="0" indent="-4572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3pPr>
            <a:lvl4pPr marL="1939833"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4pPr>
            <a:lvl5pPr marL="2397033"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5pPr>
            <a:lvl6pPr marL="29391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6pPr>
            <a:lvl7pPr marL="33963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7pPr>
            <a:lvl8pPr marL="38535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8pPr>
            <a:lvl9pPr marL="43107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9pPr>
          </a:lstStyle>
          <a:p>
            <a:pPr marL="0" indent="0" algn="just" hangingPunct="1">
              <a:lnSpc>
                <a:spcPct val="120000"/>
              </a:lnSpc>
              <a:spcBef>
                <a:spcPts val="400"/>
              </a:spcBef>
              <a:buClr>
                <a:srgbClr val="072030"/>
              </a:buClr>
              <a:buNone/>
            </a:pPr>
            <a:r>
              <a:rPr lang="es-DO" sz="3600" dirty="0">
                <a:solidFill>
                  <a:schemeClr val="bg2">
                    <a:lumMod val="10000"/>
                  </a:schemeClr>
                </a:solidFill>
                <a:latin typeface="Calibri" panose="020F0502020204030204" pitchFamily="34" charset="0"/>
                <a:cs typeface="Calibri" panose="020F0502020204030204" pitchFamily="34" charset="0"/>
              </a:rPr>
              <a:t>Las FCGR garantizan que la Gestión de Operaciones </a:t>
            </a:r>
            <a:r>
              <a:rPr lang="es-DO" sz="3600" b="1" dirty="0">
                <a:solidFill>
                  <a:schemeClr val="bg2">
                    <a:lumMod val="10000"/>
                  </a:schemeClr>
                </a:solidFill>
                <a:latin typeface="Calibri" panose="020F0502020204030204" pitchFamily="34" charset="0"/>
                <a:cs typeface="Calibri" panose="020F0502020204030204" pitchFamily="34" charset="0"/>
              </a:rPr>
              <a:t>gestione</a:t>
            </a:r>
            <a:r>
              <a:rPr lang="es-DO" sz="3600" dirty="0">
                <a:solidFill>
                  <a:schemeClr val="bg2">
                    <a:lumMod val="10000"/>
                  </a:schemeClr>
                </a:solidFill>
                <a:latin typeface="Calibri" panose="020F0502020204030204" pitchFamily="34" charset="0"/>
                <a:cs typeface="Calibri" panose="020F0502020204030204" pitchFamily="34" charset="0"/>
              </a:rPr>
              <a:t> y </a:t>
            </a:r>
            <a:r>
              <a:rPr lang="es-DO" sz="3600" b="1" dirty="0">
                <a:solidFill>
                  <a:schemeClr val="bg2">
                    <a:lumMod val="10000"/>
                  </a:schemeClr>
                </a:solidFill>
                <a:latin typeface="Calibri" panose="020F0502020204030204" pitchFamily="34" charset="0"/>
                <a:cs typeface="Calibri" panose="020F0502020204030204" pitchFamily="34" charset="0"/>
              </a:rPr>
              <a:t>controle efectivamente</a:t>
            </a:r>
            <a:r>
              <a:rPr lang="es-DO" sz="3600" dirty="0">
                <a:solidFill>
                  <a:schemeClr val="bg2">
                    <a:lumMod val="10000"/>
                  </a:schemeClr>
                </a:solidFill>
                <a:latin typeface="Calibri" panose="020F0502020204030204" pitchFamily="34" charset="0"/>
                <a:cs typeface="Calibri" panose="020F0502020204030204" pitchFamily="34" charset="0"/>
              </a:rPr>
              <a:t>, en el día a día, los riesgos asociados a las actividades de la entidad;</a:t>
            </a:r>
          </a:p>
          <a:p>
            <a:pPr marL="0" indent="0" algn="just" hangingPunct="1">
              <a:lnSpc>
                <a:spcPct val="120000"/>
              </a:lnSpc>
              <a:spcBef>
                <a:spcPts val="400"/>
              </a:spcBef>
              <a:buClr>
                <a:srgbClr val="072030"/>
              </a:buClr>
              <a:buNone/>
            </a:pPr>
            <a:endParaRPr lang="es-DO" sz="3600" dirty="0">
              <a:solidFill>
                <a:schemeClr val="bg2">
                  <a:lumMod val="10000"/>
                </a:schemeClr>
              </a:solidFill>
              <a:latin typeface="Calibri" panose="020F0502020204030204" pitchFamily="34" charset="0"/>
              <a:cs typeface="Calibri" panose="020F0502020204030204" pitchFamily="34" charset="0"/>
            </a:endParaRPr>
          </a:p>
          <a:p>
            <a:pPr marL="0" indent="0" algn="just" hangingPunct="1">
              <a:lnSpc>
                <a:spcPct val="120000"/>
              </a:lnSpc>
              <a:spcBef>
                <a:spcPts val="400"/>
              </a:spcBef>
              <a:buClr>
                <a:srgbClr val="072030"/>
              </a:buClr>
              <a:buNone/>
            </a:pPr>
            <a:r>
              <a:rPr lang="es-DO" sz="3600" dirty="0">
                <a:solidFill>
                  <a:schemeClr val="bg2">
                    <a:lumMod val="10000"/>
                  </a:schemeClr>
                </a:solidFill>
                <a:latin typeface="Calibri" panose="020F0502020204030204" pitchFamily="34" charset="0"/>
                <a:cs typeface="Calibri" panose="020F0502020204030204" pitchFamily="34" charset="0"/>
              </a:rPr>
              <a:t>Las FCGR deben ser </a:t>
            </a:r>
            <a:r>
              <a:rPr lang="es-DO" sz="3600" b="1" dirty="0">
                <a:solidFill>
                  <a:schemeClr val="bg2">
                    <a:lumMod val="10000"/>
                  </a:schemeClr>
                </a:solidFill>
                <a:latin typeface="Calibri" panose="020F0502020204030204" pitchFamily="34" charset="0"/>
                <a:cs typeface="Calibri" panose="020F0502020204030204" pitchFamily="34" charset="0"/>
              </a:rPr>
              <a:t>independientes del departamento, proceso o actividad que supervisan</a:t>
            </a:r>
            <a:r>
              <a:rPr lang="es-DO" sz="3600" dirty="0">
                <a:solidFill>
                  <a:schemeClr val="bg2">
                    <a:lumMod val="10000"/>
                  </a:schemeClr>
                </a:solidFill>
                <a:latin typeface="Calibri" panose="020F0502020204030204" pitchFamily="34" charset="0"/>
                <a:cs typeface="Calibri" panose="020F0502020204030204" pitchFamily="34" charset="0"/>
              </a:rPr>
              <a:t>, para evitar conflictos de intereses; y</a:t>
            </a:r>
          </a:p>
          <a:p>
            <a:pPr marL="0" indent="0" algn="just" hangingPunct="1">
              <a:lnSpc>
                <a:spcPct val="120000"/>
              </a:lnSpc>
              <a:spcBef>
                <a:spcPts val="400"/>
              </a:spcBef>
              <a:buClr>
                <a:srgbClr val="072030"/>
              </a:buClr>
              <a:buNone/>
            </a:pPr>
            <a:endParaRPr lang="es-DO" sz="3600" dirty="0">
              <a:solidFill>
                <a:schemeClr val="bg2">
                  <a:lumMod val="10000"/>
                </a:schemeClr>
              </a:solidFill>
              <a:latin typeface="Calibri" panose="020F0502020204030204" pitchFamily="34" charset="0"/>
              <a:cs typeface="Calibri" panose="020F0502020204030204" pitchFamily="34" charset="0"/>
            </a:endParaRPr>
          </a:p>
          <a:p>
            <a:pPr marL="0" indent="0" algn="just" hangingPunct="1">
              <a:lnSpc>
                <a:spcPct val="120000"/>
              </a:lnSpc>
              <a:spcBef>
                <a:spcPts val="400"/>
              </a:spcBef>
              <a:buClr>
                <a:srgbClr val="072030"/>
              </a:buClr>
              <a:buNone/>
            </a:pPr>
            <a:r>
              <a:rPr lang="es-DO" sz="3600" dirty="0">
                <a:solidFill>
                  <a:schemeClr val="bg2">
                    <a:lumMod val="10000"/>
                  </a:schemeClr>
                </a:solidFill>
                <a:latin typeface="Calibri" panose="020F0502020204030204" pitchFamily="34" charset="0"/>
                <a:cs typeface="Calibri" panose="020F0502020204030204" pitchFamily="34" charset="0"/>
              </a:rPr>
              <a:t>Es importante considerar las circunstancias particulares de cada entidad a la hora de evaluar las FCGR.</a:t>
            </a:r>
          </a:p>
          <a:p>
            <a:pPr marL="0" indent="0" algn="just" hangingPunct="1">
              <a:lnSpc>
                <a:spcPct val="120000"/>
              </a:lnSpc>
              <a:spcBef>
                <a:spcPts val="400"/>
              </a:spcBef>
              <a:buNone/>
            </a:pPr>
            <a:endParaRPr lang="es-DO" sz="4400" dirty="0"/>
          </a:p>
          <a:p>
            <a:pPr algn="just" hangingPunct="1">
              <a:lnSpc>
                <a:spcPct val="120000"/>
              </a:lnSpc>
              <a:spcBef>
                <a:spcPts val="400"/>
              </a:spcBef>
            </a:pPr>
            <a:endParaRPr lang="es-DO" sz="4400" dirty="0"/>
          </a:p>
        </p:txBody>
      </p:sp>
      <p:sp>
        <p:nvSpPr>
          <p:cNvPr id="5" name="Rectángulo 4">
            <a:extLst>
              <a:ext uri="{FF2B5EF4-FFF2-40B4-BE49-F238E27FC236}">
                <a16:creationId xmlns:a16="http://schemas.microsoft.com/office/drawing/2014/main" id="{AD93161A-AB58-443D-97B1-00EC459D778D}"/>
              </a:ext>
            </a:extLst>
          </p:cNvPr>
          <p:cNvSpPr/>
          <p:nvPr/>
        </p:nvSpPr>
        <p:spPr>
          <a:xfrm flipH="1">
            <a:off x="11678196" y="3346690"/>
            <a:ext cx="45719" cy="8311910"/>
          </a:xfrm>
          <a:prstGeom prst="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DO" sz="3600" b="0" i="0" u="none" strike="noStrike" cap="none" spc="0" normalizeH="0" baseline="0">
              <a:ln>
                <a:noFill/>
              </a:ln>
              <a:solidFill>
                <a:srgbClr val="0D2237"/>
              </a:solidFill>
              <a:effectLst/>
              <a:uFillTx/>
              <a:latin typeface="+mj-lt"/>
              <a:ea typeface="+mj-ea"/>
              <a:cs typeface="+mj-cs"/>
              <a:sym typeface="Corbel"/>
            </a:endParaRPr>
          </a:p>
        </p:txBody>
      </p:sp>
    </p:spTree>
    <p:extLst>
      <p:ext uri="{BB962C8B-B14F-4D97-AF65-F5344CB8AC3E}">
        <p14:creationId xmlns:p14="http://schemas.microsoft.com/office/powerpoint/2010/main" val="1193590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2"/>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fld id="{23F64191-6CC1-4606-A7C9-786799002936}" type="slidenum">
              <a:rPr kumimoji="0" lang="es-DO" sz="2000" b="0" i="0" u="none" strike="noStrike" kern="0" cap="none" spc="0" normalizeH="0" baseline="0" noProof="0" smtClean="0">
                <a:ln>
                  <a:noFill/>
                </a:ln>
                <a:solidFill>
                  <a:srgbClr val="4C6978"/>
                </a:solidFill>
                <a:effectLst/>
                <a:uLnTx/>
                <a:uFillTx/>
                <a:latin typeface="Arial"/>
                <a:cs typeface="Arial"/>
                <a:sym typeface="Arial"/>
              </a:rPr>
              <a:pPr marL="0" marR="0" lvl="0" indent="0" algn="l" defTabSz="1828800" rtl="0" eaLnBrk="1" fontAlgn="auto" latinLnBrk="0" hangingPunct="0">
                <a:lnSpc>
                  <a:spcPct val="100000"/>
                </a:lnSpc>
                <a:spcBef>
                  <a:spcPts val="0"/>
                </a:spcBef>
                <a:spcAft>
                  <a:spcPts val="0"/>
                </a:spcAft>
                <a:buClrTx/>
                <a:buSzTx/>
                <a:buFontTx/>
                <a:buNone/>
                <a:tabLst/>
                <a:defRPr/>
              </a:pPr>
              <a:t>17</a:t>
            </a:fld>
            <a:endParaRPr kumimoji="0" lang="es-DO" sz="2000" b="0" i="0" u="none" strike="noStrike" kern="0" cap="none" spc="0" normalizeH="0" baseline="0" noProof="0" dirty="0">
              <a:ln>
                <a:noFill/>
              </a:ln>
              <a:solidFill>
                <a:srgbClr val="4C6978"/>
              </a:solidFill>
              <a:effectLst/>
              <a:uLnTx/>
              <a:uFillTx/>
              <a:latin typeface="Arial"/>
              <a:cs typeface="Arial"/>
              <a:sym typeface="Arial"/>
            </a:endParaRPr>
          </a:p>
        </p:txBody>
      </p:sp>
      <p:grpSp>
        <p:nvGrpSpPr>
          <p:cNvPr id="5" name="4 Grupo"/>
          <p:cNvGrpSpPr/>
          <p:nvPr/>
        </p:nvGrpSpPr>
        <p:grpSpPr>
          <a:xfrm>
            <a:off x="2457481" y="3647082"/>
            <a:ext cx="18358963" cy="8610167"/>
            <a:chOff x="1219200" y="1683083"/>
            <a:chExt cx="7292654" cy="4165932"/>
          </a:xfrm>
        </p:grpSpPr>
        <p:graphicFrame>
          <p:nvGraphicFramePr>
            <p:cNvPr id="6" name="Diagrama 1"/>
            <p:cNvGraphicFramePr/>
            <p:nvPr>
              <p:extLst>
                <p:ext uri="{D42A27DB-BD31-4B8C-83A1-F6EECF244321}">
                  <p14:modId xmlns:p14="http://schemas.microsoft.com/office/powerpoint/2010/main" val="814456181"/>
                </p:ext>
              </p:extLst>
            </p:nvPr>
          </p:nvGraphicFramePr>
          <p:xfrm>
            <a:off x="1219200" y="3623577"/>
            <a:ext cx="6019800" cy="2219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redondeado 2"/>
            <p:cNvSpPr/>
            <p:nvPr/>
          </p:nvSpPr>
          <p:spPr>
            <a:xfrm>
              <a:off x="1295400" y="2584878"/>
              <a:ext cx="4419600" cy="478976"/>
            </a:xfrm>
            <a:prstGeom prst="roundRect">
              <a:avLst/>
            </a:prstGeom>
            <a:solidFill>
              <a:srgbClr val="4C6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0">
                <a:lnSpc>
                  <a:spcPct val="100000"/>
                </a:lnSpc>
                <a:spcBef>
                  <a:spcPts val="0"/>
                </a:spcBef>
                <a:spcAft>
                  <a:spcPts val="0"/>
                </a:spcAft>
                <a:buClrTx/>
                <a:buSzTx/>
                <a:buFontTx/>
                <a:buNone/>
                <a:tabLst/>
                <a:defRPr/>
              </a:pPr>
              <a:r>
                <a:rPr kumimoji="0" lang="es-DO" sz="32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sym typeface="Corbel"/>
                </a:rPr>
                <a:t>Alta Gerencia </a:t>
              </a:r>
            </a:p>
          </p:txBody>
        </p:sp>
        <p:sp>
          <p:nvSpPr>
            <p:cNvPr id="8" name="Rectángulo redondeado 17"/>
            <p:cNvSpPr/>
            <p:nvPr/>
          </p:nvSpPr>
          <p:spPr>
            <a:xfrm>
              <a:off x="1905000" y="1683083"/>
              <a:ext cx="6606854" cy="432138"/>
            </a:xfrm>
            <a:prstGeom prst="roundRect">
              <a:avLst/>
            </a:prstGeom>
            <a:solidFill>
              <a:srgbClr val="4C6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0">
                <a:lnSpc>
                  <a:spcPct val="100000"/>
                </a:lnSpc>
                <a:spcBef>
                  <a:spcPts val="0"/>
                </a:spcBef>
                <a:spcAft>
                  <a:spcPts val="0"/>
                </a:spcAft>
                <a:buClrTx/>
                <a:buSzTx/>
                <a:buFontTx/>
                <a:buNone/>
                <a:tabLst/>
                <a:defRPr/>
              </a:pPr>
              <a:r>
                <a:rPr kumimoji="0" lang="es-DO" sz="32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sym typeface="Corbel"/>
                </a:rPr>
                <a:t>Consejo de Administración/ Comité de Auditoría Interna</a:t>
              </a:r>
            </a:p>
          </p:txBody>
        </p:sp>
        <p:cxnSp>
          <p:nvCxnSpPr>
            <p:cNvPr id="9" name="Conector recto de flecha 6"/>
            <p:cNvCxnSpPr/>
            <p:nvPr/>
          </p:nvCxnSpPr>
          <p:spPr>
            <a:xfrm flipV="1">
              <a:off x="2286000" y="3083139"/>
              <a:ext cx="0" cy="53932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21"/>
            <p:cNvCxnSpPr/>
            <p:nvPr/>
          </p:nvCxnSpPr>
          <p:spPr>
            <a:xfrm flipV="1">
              <a:off x="5562600" y="3073830"/>
              <a:ext cx="0" cy="54863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28"/>
            <p:cNvCxnSpPr/>
            <p:nvPr/>
          </p:nvCxnSpPr>
          <p:spPr>
            <a:xfrm flipV="1">
              <a:off x="6858000" y="2115221"/>
              <a:ext cx="0" cy="14779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ángulo redondeado 36"/>
            <p:cNvSpPr/>
            <p:nvPr/>
          </p:nvSpPr>
          <p:spPr>
            <a:xfrm>
              <a:off x="7467600" y="3641742"/>
              <a:ext cx="457200" cy="2207273"/>
            </a:xfrm>
            <a:prstGeom prst="roundRect">
              <a:avLst/>
            </a:prstGeom>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marL="0" marR="0" lvl="0" indent="0" algn="ctr" defTabSz="1828800" rtl="0" eaLnBrk="1" fontAlgn="auto" latinLnBrk="0" hangingPunct="0">
                <a:lnSpc>
                  <a:spcPct val="100000"/>
                </a:lnSpc>
                <a:spcBef>
                  <a:spcPts val="0"/>
                </a:spcBef>
                <a:spcAft>
                  <a:spcPts val="0"/>
                </a:spcAft>
                <a:buClrTx/>
                <a:buSzTx/>
                <a:buFontTx/>
                <a:buNone/>
                <a:tabLst/>
                <a:defRPr/>
              </a:pPr>
              <a:r>
                <a:rPr kumimoji="0" lang="es-DO" sz="31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Corbel"/>
                </a:rPr>
                <a:t>Auditoria externa</a:t>
              </a:r>
            </a:p>
          </p:txBody>
        </p:sp>
        <p:sp>
          <p:nvSpPr>
            <p:cNvPr id="13" name="Rectángulo redondeado 37"/>
            <p:cNvSpPr/>
            <p:nvPr/>
          </p:nvSpPr>
          <p:spPr>
            <a:xfrm>
              <a:off x="8054654" y="3628148"/>
              <a:ext cx="457200" cy="2207273"/>
            </a:xfrm>
            <a:prstGeom prst="roundRect">
              <a:avLst/>
            </a:prstGeom>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marL="0" marR="0" lvl="0" indent="0" algn="ctr" defTabSz="1828800" rtl="0" eaLnBrk="1" fontAlgn="auto" latinLnBrk="0" hangingPunct="0">
                <a:lnSpc>
                  <a:spcPct val="100000"/>
                </a:lnSpc>
                <a:spcBef>
                  <a:spcPts val="0"/>
                </a:spcBef>
                <a:spcAft>
                  <a:spcPts val="0"/>
                </a:spcAft>
                <a:buClrTx/>
                <a:buSzTx/>
                <a:buFontTx/>
                <a:buNone/>
                <a:tabLst/>
                <a:defRPr/>
              </a:pPr>
              <a:r>
                <a:rPr kumimoji="0" lang="es-DO" sz="31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Corbel"/>
                </a:rPr>
                <a:t>Superintendencia</a:t>
              </a:r>
              <a:endParaRPr kumimoji="0" lang="es-DO" sz="31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Corbel"/>
              </a:endParaRPr>
            </a:p>
          </p:txBody>
        </p:sp>
        <p:cxnSp>
          <p:nvCxnSpPr>
            <p:cNvPr id="14" name="Conector recto de flecha 38"/>
            <p:cNvCxnSpPr/>
            <p:nvPr/>
          </p:nvCxnSpPr>
          <p:spPr>
            <a:xfrm flipV="1">
              <a:off x="4184170" y="3083139"/>
              <a:ext cx="0" cy="54863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28"/>
            <p:cNvCxnSpPr/>
            <p:nvPr/>
          </p:nvCxnSpPr>
          <p:spPr>
            <a:xfrm flipV="1">
              <a:off x="3851920" y="2115221"/>
              <a:ext cx="0" cy="46965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Más espacio…">
            <a:extLst>
              <a:ext uri="{FF2B5EF4-FFF2-40B4-BE49-F238E27FC236}">
                <a16:creationId xmlns:a16="http://schemas.microsoft.com/office/drawing/2014/main" id="{5B9216B5-8223-B0F7-2C1F-BF7ACFAA7030}"/>
              </a:ext>
            </a:extLst>
          </p:cNvPr>
          <p:cNvSpPr txBox="1"/>
          <p:nvPr/>
        </p:nvSpPr>
        <p:spPr>
          <a:xfrm>
            <a:off x="940300" y="1003683"/>
            <a:ext cx="11724652" cy="19262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000" dirty="0"/>
              <a:t>Líneas de defensas</a:t>
            </a:r>
          </a:p>
          <a:p>
            <a:pPr>
              <a:lnSpc>
                <a:spcPct val="70000"/>
              </a:lnSpc>
              <a:defRPr sz="11800" spc="-471">
                <a:solidFill>
                  <a:srgbClr val="0AA5AB"/>
                </a:solidFill>
                <a:latin typeface="ArialNova-Light"/>
                <a:ea typeface="ArialNova-Light"/>
                <a:cs typeface="ArialNova-Light"/>
                <a:sym typeface="ArialNova-Light"/>
              </a:defRPr>
            </a:pPr>
            <a:r>
              <a:rPr lang="es-DO" sz="8000" dirty="0"/>
              <a:t>en la Actividad Bancaria</a:t>
            </a:r>
          </a:p>
        </p:txBody>
      </p:sp>
    </p:spTree>
    <p:extLst>
      <p:ext uri="{BB962C8B-B14F-4D97-AF65-F5344CB8AC3E}">
        <p14:creationId xmlns:p14="http://schemas.microsoft.com/office/powerpoint/2010/main" val="2498730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
          </p:nvPr>
        </p:nvSpPr>
        <p:spPr/>
        <p:txBody>
          <a:bodyPr/>
          <a:lstStyle/>
          <a:p>
            <a:pPr>
              <a:defRPr/>
            </a:pPr>
            <a:fld id="{C0C8D1A4-6ECF-40CB-BE64-1B2379F85D4D}" type="slidenum">
              <a:rPr lang="es-DO" smtClean="0"/>
              <a:pPr>
                <a:defRPr/>
              </a:pPr>
              <a:t>18</a:t>
            </a:fld>
            <a:endParaRPr lang="es-DO" dirty="0"/>
          </a:p>
        </p:txBody>
      </p:sp>
      <p:sp>
        <p:nvSpPr>
          <p:cNvPr id="2" name="1 Marcador de contenido"/>
          <p:cNvSpPr>
            <a:spLocks noGrp="1"/>
          </p:cNvSpPr>
          <p:nvPr>
            <p:ph idx="4294967295"/>
          </p:nvPr>
        </p:nvSpPr>
        <p:spPr>
          <a:xfrm>
            <a:off x="520329" y="3565133"/>
            <a:ext cx="11328771" cy="9161463"/>
          </a:xfrm>
        </p:spPr>
        <p:txBody>
          <a:bodyPr/>
          <a:lstStyle/>
          <a:p>
            <a:pPr marL="0" indent="0" algn="ctr">
              <a:lnSpc>
                <a:spcPct val="150000"/>
              </a:lnSpc>
              <a:spcBef>
                <a:spcPts val="0"/>
              </a:spcBef>
              <a:buNone/>
            </a:pPr>
            <a:r>
              <a:rPr lang="es-DO" sz="3600" b="1" dirty="0">
                <a:solidFill>
                  <a:srgbClr val="0AA5AB"/>
                </a:solidFill>
                <a:latin typeface="Calibri" panose="020F0502020204030204" pitchFamily="34" charset="0"/>
                <a:cs typeface="Calibri" panose="020F0502020204030204" pitchFamily="34" charset="0"/>
              </a:rPr>
              <a:t>¿Qué es el Riesgo Neto?</a:t>
            </a:r>
          </a:p>
          <a:p>
            <a:pPr marL="0" indent="0" algn="just">
              <a:lnSpc>
                <a:spcPct val="120000"/>
              </a:lnSpc>
              <a:spcBef>
                <a:spcPts val="0"/>
              </a:spcBef>
              <a:buClr>
                <a:srgbClr val="072030"/>
              </a:buClr>
              <a:buNone/>
            </a:pPr>
            <a:r>
              <a:rPr lang="es-DO" sz="3200" dirty="0">
                <a:solidFill>
                  <a:schemeClr val="bg2">
                    <a:lumMod val="10000"/>
                  </a:schemeClr>
                </a:solidFill>
                <a:latin typeface="Calibri" panose="020F0502020204030204" pitchFamily="34" charset="0"/>
                <a:cs typeface="Calibri" panose="020F0502020204030204" pitchFamily="34" charset="0"/>
              </a:rPr>
              <a:t>Es el riesgo “residual” agregado que se logra en base a una opinión informada y cualitativa, considerando hasta qué punto los Riesgos Inherentes son mitigados por la Calidad de la Gestión de Riesgos para cada Actividad Significativa.</a:t>
            </a:r>
          </a:p>
          <a:p>
            <a:pPr marL="0" indent="0" algn="just">
              <a:lnSpc>
                <a:spcPct val="150000"/>
              </a:lnSpc>
              <a:spcBef>
                <a:spcPts val="0"/>
              </a:spcBef>
              <a:buClr>
                <a:srgbClr val="072030"/>
              </a:buClr>
              <a:buNone/>
            </a:pPr>
            <a:endParaRPr lang="es-DO" sz="2800" dirty="0">
              <a:solidFill>
                <a:schemeClr val="bg2">
                  <a:lumMod val="10000"/>
                </a:schemeClr>
              </a:solidFill>
              <a:latin typeface="Calibri" panose="020F0502020204030204" pitchFamily="34" charset="0"/>
              <a:cs typeface="Calibri" panose="020F0502020204030204" pitchFamily="34" charset="0"/>
            </a:endParaRPr>
          </a:p>
          <a:p>
            <a:pPr marL="0" indent="0" algn="ctr">
              <a:lnSpc>
                <a:spcPct val="150000"/>
              </a:lnSpc>
              <a:spcBef>
                <a:spcPts val="0"/>
              </a:spcBef>
              <a:buClr>
                <a:srgbClr val="072030"/>
              </a:buClr>
              <a:buNone/>
            </a:pPr>
            <a:r>
              <a:rPr lang="es-DO" sz="3600" b="1" dirty="0">
                <a:solidFill>
                  <a:srgbClr val="0AA5AB"/>
                </a:solidFill>
                <a:latin typeface="Calibri" panose="020F0502020204030204" pitchFamily="34" charset="0"/>
                <a:cs typeface="Calibri" panose="020F0502020204030204" pitchFamily="34" charset="0"/>
              </a:rPr>
              <a:t>¿Cómo se evalúa el Riesgo Neto?</a:t>
            </a:r>
          </a:p>
          <a:p>
            <a:pPr>
              <a:lnSpc>
                <a:spcPct val="120000"/>
              </a:lnSpc>
              <a:spcBef>
                <a:spcPts val="0"/>
              </a:spcBef>
              <a:buClr>
                <a:srgbClr val="072030"/>
              </a:buClr>
              <a:buFont typeface="Arial" panose="020B0604020202020204" pitchFamily="34" charset="0"/>
              <a:buChar char="•"/>
            </a:pPr>
            <a:r>
              <a:rPr lang="es-DO" sz="3200" dirty="0">
                <a:solidFill>
                  <a:schemeClr val="bg2">
                    <a:lumMod val="10000"/>
                  </a:schemeClr>
                </a:solidFill>
                <a:latin typeface="Calibri" panose="020F0502020204030204" pitchFamily="34" charset="0"/>
                <a:cs typeface="Calibri" panose="020F0502020204030204" pitchFamily="34" charset="0"/>
              </a:rPr>
              <a:t>Se basa en la </a:t>
            </a:r>
            <a:r>
              <a:rPr lang="es-DO" sz="3200" b="1" dirty="0">
                <a:solidFill>
                  <a:schemeClr val="bg2">
                    <a:lumMod val="10000"/>
                  </a:schemeClr>
                </a:solidFill>
                <a:latin typeface="Calibri" panose="020F0502020204030204" pitchFamily="34" charset="0"/>
                <a:cs typeface="Calibri" panose="020F0502020204030204" pitchFamily="34" charset="0"/>
              </a:rPr>
              <a:t>opinión informada</a:t>
            </a:r>
            <a:r>
              <a:rPr lang="es-DO" sz="3200" dirty="0">
                <a:solidFill>
                  <a:schemeClr val="bg2">
                    <a:lumMod val="10000"/>
                  </a:schemeClr>
                </a:solidFill>
                <a:latin typeface="Calibri" panose="020F0502020204030204" pitchFamily="34" charset="0"/>
                <a:cs typeface="Calibri" panose="020F0502020204030204" pitchFamily="34" charset="0"/>
              </a:rPr>
              <a:t>, y no es una fórmula;</a:t>
            </a:r>
          </a:p>
          <a:p>
            <a:pPr>
              <a:lnSpc>
                <a:spcPct val="120000"/>
              </a:lnSpc>
              <a:spcBef>
                <a:spcPts val="0"/>
              </a:spcBef>
              <a:buClr>
                <a:srgbClr val="072030"/>
              </a:buClr>
              <a:buFont typeface="Arial" panose="020B0604020202020204" pitchFamily="34" charset="0"/>
              <a:buChar char="•"/>
            </a:pPr>
            <a:r>
              <a:rPr lang="es-DO" sz="3200" dirty="0">
                <a:solidFill>
                  <a:schemeClr val="bg2">
                    <a:lumMod val="10000"/>
                  </a:schemeClr>
                </a:solidFill>
                <a:latin typeface="Calibri" panose="020F0502020204030204" pitchFamily="34" charset="0"/>
                <a:cs typeface="Calibri" panose="020F0502020204030204" pitchFamily="34" charset="0"/>
              </a:rPr>
              <a:t>Considera las </a:t>
            </a:r>
            <a:r>
              <a:rPr lang="es-DO" sz="3200" b="1" dirty="0">
                <a:solidFill>
                  <a:schemeClr val="bg2">
                    <a:lumMod val="10000"/>
                  </a:schemeClr>
                </a:solidFill>
                <a:latin typeface="Calibri" panose="020F0502020204030204" pitchFamily="34" charset="0"/>
                <a:cs typeface="Calibri" panose="020F0502020204030204" pitchFamily="34" charset="0"/>
              </a:rPr>
              <a:t>circunstancias únicas de la entidad</a:t>
            </a:r>
            <a:r>
              <a:rPr lang="es-DO" sz="3200" dirty="0">
                <a:solidFill>
                  <a:schemeClr val="bg2">
                    <a:lumMod val="10000"/>
                  </a:schemeClr>
                </a:solidFill>
                <a:latin typeface="Calibri" panose="020F0502020204030204" pitchFamily="34" charset="0"/>
                <a:cs typeface="Calibri" panose="020F0502020204030204" pitchFamily="34" charset="0"/>
              </a:rPr>
              <a:t>;</a:t>
            </a:r>
          </a:p>
          <a:p>
            <a:pPr>
              <a:lnSpc>
                <a:spcPct val="120000"/>
              </a:lnSpc>
              <a:spcBef>
                <a:spcPts val="0"/>
              </a:spcBef>
              <a:buClr>
                <a:srgbClr val="072030"/>
              </a:buClr>
              <a:buFont typeface="Arial" panose="020B0604020202020204" pitchFamily="34" charset="0"/>
              <a:buChar char="•"/>
            </a:pPr>
            <a:r>
              <a:rPr lang="es-DO" sz="3200" dirty="0">
                <a:solidFill>
                  <a:schemeClr val="bg2">
                    <a:lumMod val="10000"/>
                  </a:schemeClr>
                </a:solidFill>
                <a:latin typeface="Calibri" panose="020F0502020204030204" pitchFamily="34" charset="0"/>
                <a:cs typeface="Calibri" panose="020F0502020204030204" pitchFamily="34" charset="0"/>
              </a:rPr>
              <a:t>Refleja una sana comprensión de la AS y sus Riesgos Inherentes; y</a:t>
            </a:r>
          </a:p>
          <a:p>
            <a:pPr>
              <a:lnSpc>
                <a:spcPct val="120000"/>
              </a:lnSpc>
              <a:spcBef>
                <a:spcPts val="0"/>
              </a:spcBef>
              <a:buClr>
                <a:srgbClr val="072030"/>
              </a:buClr>
              <a:buFont typeface="Arial" panose="020B0604020202020204" pitchFamily="34" charset="0"/>
              <a:buChar char="•"/>
            </a:pPr>
            <a:r>
              <a:rPr lang="es-DO" sz="3200" dirty="0">
                <a:solidFill>
                  <a:schemeClr val="bg2">
                    <a:lumMod val="10000"/>
                  </a:schemeClr>
                </a:solidFill>
                <a:latin typeface="Calibri" panose="020F0502020204030204" pitchFamily="34" charset="0"/>
                <a:cs typeface="Calibri" panose="020F0502020204030204" pitchFamily="34" charset="0"/>
              </a:rPr>
              <a:t>Considera la evaluación de la </a:t>
            </a:r>
            <a:r>
              <a:rPr lang="es-DO" sz="3200" b="1" dirty="0">
                <a:solidFill>
                  <a:schemeClr val="bg2">
                    <a:lumMod val="10000"/>
                  </a:schemeClr>
                </a:solidFill>
                <a:latin typeface="Calibri" panose="020F0502020204030204" pitchFamily="34" charset="0"/>
                <a:cs typeface="Calibri" panose="020F0502020204030204" pitchFamily="34" charset="0"/>
              </a:rPr>
              <a:t>efectividad de la calidad de la gestión de riesgos</a:t>
            </a:r>
            <a:r>
              <a:rPr lang="es-DO" sz="3200" dirty="0">
                <a:solidFill>
                  <a:schemeClr val="bg2">
                    <a:lumMod val="10000"/>
                  </a:schemeClr>
                </a:solidFill>
                <a:latin typeface="Calibri" panose="020F0502020204030204" pitchFamily="34" charset="0"/>
                <a:cs typeface="Calibri" panose="020F0502020204030204" pitchFamily="34" charset="0"/>
              </a:rPr>
              <a:t>, que son los que gestionan y supervisan los riesgos que asume la entidad.</a:t>
            </a:r>
          </a:p>
          <a:p>
            <a:pPr marL="0" indent="0" algn="just">
              <a:spcBef>
                <a:spcPts val="0"/>
              </a:spcBef>
              <a:buNone/>
            </a:pPr>
            <a:endParaRPr lang="es-DO" sz="3200" dirty="0">
              <a:latin typeface="Century Gothic" pitchFamily="34" charset="0"/>
            </a:endParaRPr>
          </a:p>
        </p:txBody>
      </p:sp>
      <p:sp>
        <p:nvSpPr>
          <p:cNvPr id="5" name="2 Marcador de contenido">
            <a:extLst>
              <a:ext uri="{FF2B5EF4-FFF2-40B4-BE49-F238E27FC236}">
                <a16:creationId xmlns:a16="http://schemas.microsoft.com/office/drawing/2014/main" id="{8BB24B5C-DCD1-4EDC-9DDA-163B61B99A9A}"/>
              </a:ext>
            </a:extLst>
          </p:cNvPr>
          <p:cNvSpPr txBox="1">
            <a:spLocks/>
          </p:cNvSpPr>
          <p:nvPr/>
        </p:nvSpPr>
        <p:spPr>
          <a:xfrm>
            <a:off x="13497362" y="3896288"/>
            <a:ext cx="9247546" cy="6435875"/>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marL="365758" marR="0" indent="-365758"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1pPr>
            <a:lvl2pPr marL="909319" marR="0" indent="-4064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2pPr>
            <a:lvl3pPr marL="1417319" marR="0" indent="-4572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3pPr>
            <a:lvl4pPr marL="1939833"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4pPr>
            <a:lvl5pPr marL="2397033"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5pPr>
            <a:lvl6pPr marL="29391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6pPr>
            <a:lvl7pPr marL="33963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7pPr>
            <a:lvl8pPr marL="38535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8pPr>
            <a:lvl9pPr marL="43107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9pPr>
          </a:lstStyle>
          <a:p>
            <a:pPr marL="0" indent="0" algn="ctr" hangingPunct="1">
              <a:lnSpc>
                <a:spcPct val="150000"/>
              </a:lnSpc>
              <a:spcBef>
                <a:spcPts val="0"/>
              </a:spcBef>
              <a:buNone/>
            </a:pPr>
            <a:r>
              <a:rPr lang="es-DO" sz="3200" b="1" dirty="0">
                <a:solidFill>
                  <a:srgbClr val="0AA5AB"/>
                </a:solidFill>
                <a:latin typeface="Calibri" panose="020F0502020204030204" pitchFamily="34" charset="0"/>
                <a:cs typeface="Calibri" panose="020F0502020204030204" pitchFamily="34" charset="0"/>
              </a:rPr>
              <a:t>¿</a:t>
            </a:r>
            <a:r>
              <a:rPr lang="es-DO" sz="3600" b="1" dirty="0">
                <a:solidFill>
                  <a:srgbClr val="0AA5AB"/>
                </a:solidFill>
                <a:latin typeface="Calibri" panose="020F0502020204030204" pitchFamily="34" charset="0"/>
                <a:cs typeface="Calibri" panose="020F0502020204030204" pitchFamily="34" charset="0"/>
              </a:rPr>
              <a:t>Cómo se evalúa la Tendencia del Riesgo Neto?</a:t>
            </a:r>
            <a:endParaRPr lang="es-DO" sz="3200" dirty="0">
              <a:solidFill>
                <a:srgbClr val="0AA5AB"/>
              </a:solidFill>
              <a:latin typeface="Calibri" panose="020F0502020204030204" pitchFamily="34" charset="0"/>
              <a:cs typeface="Calibri" panose="020F0502020204030204" pitchFamily="34" charset="0"/>
            </a:endParaRPr>
          </a:p>
          <a:p>
            <a:pPr marL="0" indent="0" algn="just" hangingPunct="1">
              <a:lnSpc>
                <a:spcPct val="120000"/>
              </a:lnSpc>
              <a:spcBef>
                <a:spcPts val="0"/>
              </a:spcBef>
              <a:buFontTx/>
              <a:buNone/>
            </a:pPr>
            <a:r>
              <a:rPr lang="es-DO" sz="3200" dirty="0">
                <a:solidFill>
                  <a:schemeClr val="bg2">
                    <a:lumMod val="10000"/>
                  </a:schemeClr>
                </a:solidFill>
                <a:latin typeface="Calibri" panose="020F0502020204030204" pitchFamily="34" charset="0"/>
                <a:cs typeface="Calibri" panose="020F0502020204030204" pitchFamily="34" charset="0"/>
              </a:rPr>
              <a:t>La </a:t>
            </a:r>
            <a:r>
              <a:rPr lang="es-DO" sz="3200" b="1" dirty="0">
                <a:solidFill>
                  <a:schemeClr val="bg2">
                    <a:lumMod val="10000"/>
                  </a:schemeClr>
                </a:solidFill>
                <a:latin typeface="Calibri" panose="020F0502020204030204" pitchFamily="34" charset="0"/>
                <a:cs typeface="Calibri" panose="020F0502020204030204" pitchFamily="34" charset="0"/>
              </a:rPr>
              <a:t>Tendencia del Riesgo Neto</a:t>
            </a:r>
            <a:r>
              <a:rPr lang="es-DO" sz="3200" dirty="0">
                <a:solidFill>
                  <a:schemeClr val="bg2">
                    <a:lumMod val="10000"/>
                  </a:schemeClr>
                </a:solidFill>
                <a:latin typeface="Calibri" panose="020F0502020204030204" pitchFamily="34" charset="0"/>
                <a:cs typeface="Calibri" panose="020F0502020204030204" pitchFamily="34" charset="0"/>
              </a:rPr>
              <a:t> se evalúa como </a:t>
            </a:r>
            <a:r>
              <a:rPr lang="es-DO" sz="3200" b="1" dirty="0">
                <a:solidFill>
                  <a:schemeClr val="bg2">
                    <a:lumMod val="10000"/>
                  </a:schemeClr>
                </a:solidFill>
                <a:latin typeface="Calibri" panose="020F0502020204030204" pitchFamily="34" charset="0"/>
                <a:cs typeface="Calibri" panose="020F0502020204030204" pitchFamily="34" charset="0"/>
              </a:rPr>
              <a:t>Decreciente, Estable, o Creciente</a:t>
            </a:r>
            <a:r>
              <a:rPr lang="es-DO" sz="3200" dirty="0">
                <a:solidFill>
                  <a:schemeClr val="bg2">
                    <a:lumMod val="10000"/>
                  </a:schemeClr>
                </a:solidFill>
                <a:latin typeface="Calibri" panose="020F0502020204030204" pitchFamily="34" charset="0"/>
                <a:cs typeface="Calibri" panose="020F0502020204030204" pitchFamily="34" charset="0"/>
              </a:rPr>
              <a:t>, en base al entorno económico y de negocios, así como a la naturaleza y el ritmo de los cambios programados dentro de la entidad. </a:t>
            </a:r>
          </a:p>
          <a:p>
            <a:pPr marL="0" indent="0" algn="just" hangingPunct="1">
              <a:lnSpc>
                <a:spcPct val="120000"/>
              </a:lnSpc>
              <a:buNone/>
            </a:pPr>
            <a:r>
              <a:rPr lang="es-DO" sz="3200" dirty="0">
                <a:solidFill>
                  <a:schemeClr val="bg2">
                    <a:lumMod val="10000"/>
                  </a:schemeClr>
                </a:solidFill>
                <a:latin typeface="Calibri" panose="020F0502020204030204" pitchFamily="34" charset="0"/>
                <a:cs typeface="Calibri" panose="020F0502020204030204" pitchFamily="34" charset="0"/>
              </a:rPr>
              <a:t>Es importante una evaluación adecuada del Riesgo Neto y su Tendencia, porque permite a los supervisores designar recursos apropiadamente en función de los trabajos adicionales que deberían realizarse. </a:t>
            </a:r>
          </a:p>
          <a:p>
            <a:pPr marL="0" indent="0" hangingPunct="1">
              <a:buNone/>
            </a:pPr>
            <a:endParaRPr lang="es-DO" sz="4400" dirty="0"/>
          </a:p>
        </p:txBody>
      </p:sp>
      <p:sp>
        <p:nvSpPr>
          <p:cNvPr id="6" name="Rectángulo 5">
            <a:extLst>
              <a:ext uri="{FF2B5EF4-FFF2-40B4-BE49-F238E27FC236}">
                <a16:creationId xmlns:a16="http://schemas.microsoft.com/office/drawing/2014/main" id="{40A9FC83-E67D-40CD-A6D2-6FC9F025B9AA}"/>
              </a:ext>
            </a:extLst>
          </p:cNvPr>
          <p:cNvSpPr/>
          <p:nvPr/>
        </p:nvSpPr>
        <p:spPr>
          <a:xfrm flipH="1">
            <a:off x="12611100" y="4122128"/>
            <a:ext cx="186570" cy="6914582"/>
          </a:xfrm>
          <a:prstGeom prst="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DO" sz="3600" b="0" i="0" u="none" strike="noStrike" cap="none" spc="0" normalizeH="0" baseline="0">
              <a:ln>
                <a:noFill/>
              </a:ln>
              <a:solidFill>
                <a:srgbClr val="0D2237"/>
              </a:solidFill>
              <a:effectLst/>
              <a:uFillTx/>
              <a:latin typeface="+mj-lt"/>
              <a:ea typeface="+mj-ea"/>
              <a:cs typeface="+mj-cs"/>
              <a:sym typeface="Corbel"/>
            </a:endParaRPr>
          </a:p>
        </p:txBody>
      </p:sp>
      <p:sp>
        <p:nvSpPr>
          <p:cNvPr id="12" name="CuadroTexto 11">
            <a:extLst>
              <a:ext uri="{FF2B5EF4-FFF2-40B4-BE49-F238E27FC236}">
                <a16:creationId xmlns:a16="http://schemas.microsoft.com/office/drawing/2014/main" id="{543DAA14-6F4D-4994-972C-62A34231BDBF}"/>
              </a:ext>
            </a:extLst>
          </p:cNvPr>
          <p:cNvSpPr txBox="1"/>
          <p:nvPr/>
        </p:nvSpPr>
        <p:spPr>
          <a:xfrm>
            <a:off x="13350071" y="11704064"/>
            <a:ext cx="1440368"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1800" b="0" i="0" u="none" strike="noStrike" cap="none" spc="0" normalizeH="0" baseline="0" dirty="0">
                <a:ln>
                  <a:noFill/>
                </a:ln>
                <a:solidFill>
                  <a:schemeClr val="bg1"/>
                </a:solidFill>
                <a:effectLst/>
                <a:uFillTx/>
                <a:latin typeface="+mj-lt"/>
                <a:ea typeface="+mj-ea"/>
                <a:cs typeface="+mj-cs"/>
                <a:sym typeface="Corbel"/>
              </a:rPr>
              <a:t>Actividad Significativa</a:t>
            </a:r>
          </a:p>
        </p:txBody>
      </p:sp>
      <p:sp>
        <p:nvSpPr>
          <p:cNvPr id="4" name="Más espacio…">
            <a:extLst>
              <a:ext uri="{FF2B5EF4-FFF2-40B4-BE49-F238E27FC236}">
                <a16:creationId xmlns:a16="http://schemas.microsoft.com/office/drawing/2014/main" id="{BD43F23B-88FB-84D3-C5FF-1CC1C7436B74}"/>
              </a:ext>
            </a:extLst>
          </p:cNvPr>
          <p:cNvSpPr txBox="1"/>
          <p:nvPr/>
        </p:nvSpPr>
        <p:spPr>
          <a:xfrm>
            <a:off x="2540500" y="1003683"/>
            <a:ext cx="8184650" cy="19262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000" dirty="0"/>
              <a:t>Metodología SBR:</a:t>
            </a:r>
          </a:p>
          <a:p>
            <a:pPr>
              <a:lnSpc>
                <a:spcPct val="70000"/>
              </a:lnSpc>
              <a:defRPr sz="11800" spc="-471">
                <a:solidFill>
                  <a:srgbClr val="0AA5AB"/>
                </a:solidFill>
                <a:latin typeface="ArialNova-Light"/>
                <a:ea typeface="ArialNova-Light"/>
                <a:cs typeface="ArialNova-Light"/>
                <a:sym typeface="ArialNova-Light"/>
              </a:defRPr>
            </a:pPr>
            <a:r>
              <a:rPr lang="es-DO" sz="8000" dirty="0"/>
              <a:t>Riesgo neto</a:t>
            </a:r>
          </a:p>
        </p:txBody>
      </p:sp>
      <p:pic>
        <p:nvPicPr>
          <p:cNvPr id="7" name="Picture 6" descr="Shape&#10;&#10;Description automatically generated with low confidence">
            <a:extLst>
              <a:ext uri="{FF2B5EF4-FFF2-40B4-BE49-F238E27FC236}">
                <a16:creationId xmlns:a16="http://schemas.microsoft.com/office/drawing/2014/main" id="{1889465D-D093-4BEA-976E-13C15B3CB6D0}"/>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274" y="1069210"/>
            <a:ext cx="1795240" cy="1795240"/>
          </a:xfrm>
          <a:prstGeom prst="rect">
            <a:avLst/>
          </a:prstGeom>
        </p:spPr>
      </p:pic>
    </p:spTree>
    <p:extLst>
      <p:ext uri="{BB962C8B-B14F-4D97-AF65-F5344CB8AC3E}">
        <p14:creationId xmlns:p14="http://schemas.microsoft.com/office/powerpoint/2010/main" val="385133905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
          </p:nvPr>
        </p:nvSpPr>
        <p:spPr/>
        <p:txBody>
          <a:bodyPr/>
          <a:lstStyle/>
          <a:p>
            <a:pPr>
              <a:defRPr/>
            </a:pPr>
            <a:fld id="{C0C8D1A4-6ECF-40CB-BE64-1B2379F85D4D}" type="slidenum">
              <a:rPr lang="es-DO" smtClean="0"/>
              <a:pPr>
                <a:defRPr/>
              </a:pPr>
              <a:t>19</a:t>
            </a:fld>
            <a:endParaRPr lang="es-DO" dirty="0"/>
          </a:p>
        </p:txBody>
      </p:sp>
      <p:sp>
        <p:nvSpPr>
          <p:cNvPr id="12" name="CuadroTexto 11">
            <a:extLst>
              <a:ext uri="{FF2B5EF4-FFF2-40B4-BE49-F238E27FC236}">
                <a16:creationId xmlns:a16="http://schemas.microsoft.com/office/drawing/2014/main" id="{543DAA14-6F4D-4994-972C-62A34231BDBF}"/>
              </a:ext>
            </a:extLst>
          </p:cNvPr>
          <p:cNvSpPr txBox="1"/>
          <p:nvPr/>
        </p:nvSpPr>
        <p:spPr>
          <a:xfrm>
            <a:off x="13350071" y="10637264"/>
            <a:ext cx="1440368"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1800" b="0" i="0" u="none" strike="noStrike" cap="none" spc="0" normalizeH="0" baseline="0" dirty="0">
                <a:ln>
                  <a:noFill/>
                </a:ln>
                <a:solidFill>
                  <a:schemeClr val="bg1"/>
                </a:solidFill>
                <a:effectLst/>
                <a:uFillTx/>
                <a:latin typeface="+mj-lt"/>
                <a:ea typeface="+mj-ea"/>
                <a:cs typeface="+mj-cs"/>
                <a:sym typeface="Corbel"/>
              </a:rPr>
              <a:t>Actividad Significativa</a:t>
            </a:r>
          </a:p>
        </p:txBody>
      </p:sp>
      <p:sp>
        <p:nvSpPr>
          <p:cNvPr id="2" name="Más espacio…">
            <a:extLst>
              <a:ext uri="{FF2B5EF4-FFF2-40B4-BE49-F238E27FC236}">
                <a16:creationId xmlns:a16="http://schemas.microsoft.com/office/drawing/2014/main" id="{19EFF2FD-8488-71A9-6723-D672BE03A6B5}"/>
              </a:ext>
            </a:extLst>
          </p:cNvPr>
          <p:cNvSpPr txBox="1"/>
          <p:nvPr/>
        </p:nvSpPr>
        <p:spPr>
          <a:xfrm>
            <a:off x="940300" y="1003683"/>
            <a:ext cx="11724652" cy="19262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000" dirty="0"/>
              <a:t>Metodología SBR:</a:t>
            </a:r>
          </a:p>
          <a:p>
            <a:pPr>
              <a:lnSpc>
                <a:spcPct val="70000"/>
              </a:lnSpc>
              <a:defRPr sz="11800" spc="-471">
                <a:solidFill>
                  <a:srgbClr val="0AA5AB"/>
                </a:solidFill>
                <a:latin typeface="ArialNova-Light"/>
                <a:ea typeface="ArialNova-Light"/>
                <a:cs typeface="ArialNova-Light"/>
                <a:sym typeface="ArialNova-Light"/>
              </a:defRPr>
            </a:pPr>
            <a:r>
              <a:rPr lang="es-DO" sz="8000" dirty="0"/>
              <a:t>Riesgo neto</a:t>
            </a:r>
          </a:p>
        </p:txBody>
      </p:sp>
      <p:sp>
        <p:nvSpPr>
          <p:cNvPr id="30" name="Rectangle: Rounded Corners 29">
            <a:extLst>
              <a:ext uri="{FF2B5EF4-FFF2-40B4-BE49-F238E27FC236}">
                <a16:creationId xmlns:a16="http://schemas.microsoft.com/office/drawing/2014/main" id="{8C6D2243-4107-8738-63D1-09F8740EC3FB}"/>
              </a:ext>
            </a:extLst>
          </p:cNvPr>
          <p:cNvSpPr/>
          <p:nvPr/>
        </p:nvSpPr>
        <p:spPr>
          <a:xfrm>
            <a:off x="1435058" y="5776864"/>
            <a:ext cx="3581400" cy="2246258"/>
          </a:xfrm>
          <a:prstGeom prst="roundRect">
            <a:avLst/>
          </a:prstGeom>
          <a:solidFill>
            <a:srgbClr val="07203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4000" b="1" i="0" u="none" strike="noStrike" cap="none" spc="0" normalizeH="0" baseline="0">
                <a:ln>
                  <a:noFill/>
                </a:ln>
                <a:solidFill>
                  <a:schemeClr val="bg1"/>
                </a:solidFill>
                <a:effectLst/>
                <a:uFillTx/>
                <a:latin typeface="+mj-lt"/>
                <a:ea typeface="+mj-ea"/>
                <a:cs typeface="+mj-cs"/>
                <a:sym typeface="Corbel"/>
              </a:rPr>
              <a:t>Actividad significativa</a:t>
            </a:r>
          </a:p>
        </p:txBody>
      </p:sp>
      <p:sp>
        <p:nvSpPr>
          <p:cNvPr id="31" name="Rectangle: Rounded Corners 30">
            <a:extLst>
              <a:ext uri="{FF2B5EF4-FFF2-40B4-BE49-F238E27FC236}">
                <a16:creationId xmlns:a16="http://schemas.microsoft.com/office/drawing/2014/main" id="{1ACC2AC3-865D-B19C-52EF-0A4B4D44C5E0}"/>
              </a:ext>
            </a:extLst>
          </p:cNvPr>
          <p:cNvSpPr/>
          <p:nvPr/>
        </p:nvSpPr>
        <p:spPr>
          <a:xfrm>
            <a:off x="6954650" y="5776864"/>
            <a:ext cx="3581400" cy="2246258"/>
          </a:xfrm>
          <a:prstGeom prst="roundRect">
            <a:avLst/>
          </a:prstGeom>
          <a:solidFill>
            <a:srgbClr val="4B6978"/>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es-DO" sz="4400" b="1">
                <a:solidFill>
                  <a:schemeClr val="bg1"/>
                </a:solidFill>
                <a:effectLst>
                  <a:outerShdw blurRad="38100" dist="38100" dir="2700000" algn="tl">
                    <a:srgbClr val="000000">
                      <a:alpha val="43137"/>
                    </a:srgbClr>
                  </a:outerShdw>
                </a:effectLst>
              </a:rPr>
              <a:t>Riesgo Inherente</a:t>
            </a:r>
            <a:endParaRPr kumimoji="0" lang="es-DO" sz="4400" b="1" i="0" u="none" strike="noStrike" cap="none" spc="0" normalizeH="0" baseline="0">
              <a:ln>
                <a:noFill/>
              </a:ln>
              <a:solidFill>
                <a:schemeClr val="bg1"/>
              </a:solidFill>
              <a:effectLst>
                <a:outerShdw blurRad="38100" dist="38100" dir="2700000" algn="tl">
                  <a:srgbClr val="000000">
                    <a:alpha val="43137"/>
                  </a:srgbClr>
                </a:outerShdw>
              </a:effectLst>
              <a:uFillTx/>
              <a:sym typeface="Corbel"/>
            </a:endParaRPr>
          </a:p>
        </p:txBody>
      </p:sp>
      <p:sp>
        <p:nvSpPr>
          <p:cNvPr id="32" name="Rectangle: Rounded Corners 31">
            <a:extLst>
              <a:ext uri="{FF2B5EF4-FFF2-40B4-BE49-F238E27FC236}">
                <a16:creationId xmlns:a16="http://schemas.microsoft.com/office/drawing/2014/main" id="{FC0DD011-0826-9AF8-7AB5-B72F51826C7A}"/>
              </a:ext>
            </a:extLst>
          </p:cNvPr>
          <p:cNvSpPr/>
          <p:nvPr/>
        </p:nvSpPr>
        <p:spPr>
          <a:xfrm>
            <a:off x="13735223" y="5776864"/>
            <a:ext cx="3581400" cy="2246258"/>
          </a:xfrm>
          <a:prstGeom prst="roundRect">
            <a:avLst/>
          </a:prstGeom>
          <a:solidFill>
            <a:srgbClr val="6F93A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4400" b="1" i="0" u="none" strike="noStrike" cap="none" spc="0" normalizeH="0" baseline="0">
                <a:ln>
                  <a:noFill/>
                </a:ln>
                <a:solidFill>
                  <a:schemeClr val="bg1"/>
                </a:solidFill>
                <a:effectLst>
                  <a:outerShdw blurRad="38100" dist="38100" dir="2700000" algn="tl">
                    <a:srgbClr val="000000">
                      <a:alpha val="43137"/>
                    </a:srgbClr>
                  </a:outerShdw>
                </a:effectLst>
                <a:uFillTx/>
                <a:latin typeface="+mj-lt"/>
                <a:ea typeface="+mj-ea"/>
                <a:cs typeface="+mj-cs"/>
                <a:sym typeface="Corbel"/>
              </a:rPr>
              <a:t>Calidad de la Gestión de Riesgos</a:t>
            </a:r>
          </a:p>
        </p:txBody>
      </p:sp>
      <p:sp>
        <p:nvSpPr>
          <p:cNvPr id="33" name="Rectangle: Rounded Corners 32">
            <a:extLst>
              <a:ext uri="{FF2B5EF4-FFF2-40B4-BE49-F238E27FC236}">
                <a16:creationId xmlns:a16="http://schemas.microsoft.com/office/drawing/2014/main" id="{2F28F2FC-58A9-0784-4217-B663372C55F5}"/>
              </a:ext>
            </a:extLst>
          </p:cNvPr>
          <p:cNvSpPr/>
          <p:nvPr/>
        </p:nvSpPr>
        <p:spPr>
          <a:xfrm>
            <a:off x="18782863" y="5776864"/>
            <a:ext cx="3581400" cy="2246258"/>
          </a:xfrm>
          <a:prstGeom prst="roundRect">
            <a:avLst/>
          </a:prstGeom>
          <a:solidFill>
            <a:srgbClr val="0AA5A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es-DO" sz="4000" b="1">
                <a:solidFill>
                  <a:schemeClr val="bg1"/>
                </a:solidFill>
                <a:effectLst>
                  <a:outerShdw blurRad="38100" dist="38100" dir="2700000" algn="tl">
                    <a:srgbClr val="000000">
                      <a:alpha val="43137"/>
                    </a:srgbClr>
                  </a:outerShdw>
                </a:effectLst>
              </a:rPr>
              <a:t>Riesgo Neto</a:t>
            </a:r>
            <a:endParaRPr kumimoji="0" lang="es-DO" sz="4000" b="1" i="0" u="none" strike="noStrike" cap="none" spc="0" normalizeH="0" baseline="0">
              <a:ln>
                <a:noFill/>
              </a:ln>
              <a:solidFill>
                <a:schemeClr val="bg1"/>
              </a:solidFill>
              <a:effectLst>
                <a:outerShdw blurRad="38100" dist="38100" dir="2700000" algn="tl">
                  <a:srgbClr val="000000">
                    <a:alpha val="43137"/>
                  </a:srgbClr>
                </a:outerShdw>
              </a:effectLst>
              <a:uFillTx/>
              <a:sym typeface="Corbel"/>
            </a:endParaRPr>
          </a:p>
        </p:txBody>
      </p:sp>
      <p:sp>
        <p:nvSpPr>
          <p:cNvPr id="36" name="Equals 35">
            <a:extLst>
              <a:ext uri="{FF2B5EF4-FFF2-40B4-BE49-F238E27FC236}">
                <a16:creationId xmlns:a16="http://schemas.microsoft.com/office/drawing/2014/main" id="{3E4A320D-3C74-78B9-2807-970E769045DE}"/>
              </a:ext>
            </a:extLst>
          </p:cNvPr>
          <p:cNvSpPr/>
          <p:nvPr/>
        </p:nvSpPr>
        <p:spPr>
          <a:xfrm>
            <a:off x="17438180" y="6277062"/>
            <a:ext cx="1222234" cy="1245863"/>
          </a:xfrm>
          <a:prstGeom prst="mathEqual">
            <a:avLst/>
          </a:prstGeom>
          <a:solidFill>
            <a:srgbClr val="4B6978"/>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DO" sz="3600" b="0" i="0" u="none" strike="noStrike" cap="none" spc="0" normalizeH="0" baseline="0">
              <a:ln>
                <a:noFill/>
              </a:ln>
              <a:solidFill>
                <a:srgbClr val="0D2237"/>
              </a:solidFill>
              <a:effectLst/>
              <a:uFillTx/>
              <a:latin typeface="+mj-lt"/>
              <a:ea typeface="+mj-ea"/>
              <a:cs typeface="+mj-cs"/>
              <a:sym typeface="Corbel"/>
            </a:endParaRPr>
          </a:p>
        </p:txBody>
      </p:sp>
      <p:sp>
        <p:nvSpPr>
          <p:cNvPr id="38" name="Arrow: Chevron 37">
            <a:extLst>
              <a:ext uri="{FF2B5EF4-FFF2-40B4-BE49-F238E27FC236}">
                <a16:creationId xmlns:a16="http://schemas.microsoft.com/office/drawing/2014/main" id="{1BD1C165-46CA-D076-E7E9-E64227393CE1}"/>
              </a:ext>
            </a:extLst>
          </p:cNvPr>
          <p:cNvSpPr/>
          <p:nvPr/>
        </p:nvSpPr>
        <p:spPr>
          <a:xfrm>
            <a:off x="11193083" y="6244912"/>
            <a:ext cx="908675" cy="1366523"/>
          </a:xfrm>
          <a:prstGeom prst="chevron">
            <a:avLst/>
          </a:prstGeom>
          <a:solidFill>
            <a:srgbClr val="CCD4DA"/>
          </a:solidFill>
          <a:ln w="25400" cap="flat">
            <a:solidFill>
              <a:schemeClr val="bg1">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DO" sz="3600" b="0" i="0" u="none" strike="noStrike" cap="none" spc="0" normalizeH="0" baseline="0">
              <a:ln>
                <a:noFill/>
              </a:ln>
              <a:solidFill>
                <a:srgbClr val="0D2237"/>
              </a:solidFill>
              <a:effectLst/>
              <a:uFillTx/>
              <a:latin typeface="+mj-lt"/>
              <a:ea typeface="+mj-ea"/>
              <a:cs typeface="+mj-cs"/>
              <a:sym typeface="Corbel"/>
            </a:endParaRPr>
          </a:p>
        </p:txBody>
      </p:sp>
      <p:sp>
        <p:nvSpPr>
          <p:cNvPr id="39" name="Arrow: Chevron 38">
            <a:extLst>
              <a:ext uri="{FF2B5EF4-FFF2-40B4-BE49-F238E27FC236}">
                <a16:creationId xmlns:a16="http://schemas.microsoft.com/office/drawing/2014/main" id="{891B1757-F3BF-885F-C459-D33BB9B48455}"/>
              </a:ext>
            </a:extLst>
          </p:cNvPr>
          <p:cNvSpPr/>
          <p:nvPr/>
        </p:nvSpPr>
        <p:spPr>
          <a:xfrm>
            <a:off x="11845048" y="6244912"/>
            <a:ext cx="908675" cy="1366523"/>
          </a:xfrm>
          <a:prstGeom prst="chevron">
            <a:avLst/>
          </a:prstGeom>
          <a:solidFill>
            <a:srgbClr val="CCD4DA"/>
          </a:solidFill>
          <a:ln w="25400" cap="flat">
            <a:solidFill>
              <a:schemeClr val="bg1">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DO" sz="3600" b="0" i="0" u="none" strike="noStrike" cap="none" spc="0" normalizeH="0" baseline="0">
              <a:ln>
                <a:noFill/>
              </a:ln>
              <a:solidFill>
                <a:srgbClr val="0D2237"/>
              </a:solidFill>
              <a:effectLst/>
              <a:uFillTx/>
              <a:latin typeface="+mj-lt"/>
              <a:ea typeface="+mj-ea"/>
              <a:cs typeface="+mj-cs"/>
              <a:sym typeface="Corbel"/>
            </a:endParaRPr>
          </a:p>
        </p:txBody>
      </p:sp>
      <p:sp>
        <p:nvSpPr>
          <p:cNvPr id="37" name="Arrow: Pentagon 36">
            <a:extLst>
              <a:ext uri="{FF2B5EF4-FFF2-40B4-BE49-F238E27FC236}">
                <a16:creationId xmlns:a16="http://schemas.microsoft.com/office/drawing/2014/main" id="{AFCBA855-0C83-9610-45B9-F540001C3F3E}"/>
              </a:ext>
            </a:extLst>
          </p:cNvPr>
          <p:cNvSpPr/>
          <p:nvPr/>
        </p:nvSpPr>
        <p:spPr>
          <a:xfrm>
            <a:off x="13735223" y="4582195"/>
            <a:ext cx="4076005" cy="775593"/>
          </a:xfrm>
          <a:prstGeom prst="homePlate">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defTabSz="1828800" rtl="0" fontAlgn="auto" latinLnBrk="0" hangingPunct="0">
              <a:lnSpc>
                <a:spcPct val="80000"/>
              </a:lnSpc>
              <a:spcBef>
                <a:spcPts val="0"/>
              </a:spcBef>
              <a:spcAft>
                <a:spcPts val="0"/>
              </a:spcAft>
              <a:buClrTx/>
              <a:buSzTx/>
              <a:buFontTx/>
              <a:buNone/>
              <a:tabLst/>
            </a:pPr>
            <a:r>
              <a:rPr kumimoji="0" lang="es-DO" sz="4800" b="1" i="0" u="none" strike="noStrike" cap="none" spc="0" normalizeH="0" baseline="0" dirty="0">
                <a:ln>
                  <a:noFill/>
                </a:ln>
                <a:solidFill>
                  <a:srgbClr val="072030"/>
                </a:solidFill>
                <a:uFillTx/>
                <a:latin typeface="+mj-lt"/>
                <a:ea typeface="+mj-ea"/>
                <a:cs typeface="+mj-cs"/>
                <a:sym typeface="Corbel"/>
              </a:rPr>
              <a:t>Mitigado por</a:t>
            </a:r>
          </a:p>
        </p:txBody>
      </p:sp>
      <p:sp>
        <p:nvSpPr>
          <p:cNvPr id="44" name="Arrow: Chevron 43">
            <a:extLst>
              <a:ext uri="{FF2B5EF4-FFF2-40B4-BE49-F238E27FC236}">
                <a16:creationId xmlns:a16="http://schemas.microsoft.com/office/drawing/2014/main" id="{D195932E-6A09-444F-55CD-E67E1772E40D}"/>
              </a:ext>
            </a:extLst>
          </p:cNvPr>
          <p:cNvSpPr/>
          <p:nvPr/>
        </p:nvSpPr>
        <p:spPr>
          <a:xfrm>
            <a:off x="5177774" y="6244912"/>
            <a:ext cx="908675" cy="1366523"/>
          </a:xfrm>
          <a:prstGeom prst="chevron">
            <a:avLst/>
          </a:prstGeom>
          <a:solidFill>
            <a:srgbClr val="CCD4DA"/>
          </a:solidFill>
          <a:ln w="25400" cap="flat">
            <a:solidFill>
              <a:schemeClr val="bg1">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DO" sz="3600" b="0" i="0" u="none" strike="noStrike" cap="none" spc="0" normalizeH="0" baseline="0">
              <a:ln>
                <a:noFill/>
              </a:ln>
              <a:solidFill>
                <a:srgbClr val="0D2237"/>
              </a:solidFill>
              <a:effectLst/>
              <a:uFillTx/>
              <a:latin typeface="+mj-lt"/>
              <a:ea typeface="+mj-ea"/>
              <a:cs typeface="+mj-cs"/>
              <a:sym typeface="Corbel"/>
            </a:endParaRPr>
          </a:p>
        </p:txBody>
      </p:sp>
      <p:sp>
        <p:nvSpPr>
          <p:cNvPr id="45" name="Arrow: Chevron 44">
            <a:extLst>
              <a:ext uri="{FF2B5EF4-FFF2-40B4-BE49-F238E27FC236}">
                <a16:creationId xmlns:a16="http://schemas.microsoft.com/office/drawing/2014/main" id="{1EBB9912-D608-30C5-DAE1-D9F348D4337E}"/>
              </a:ext>
            </a:extLst>
          </p:cNvPr>
          <p:cNvSpPr/>
          <p:nvPr/>
        </p:nvSpPr>
        <p:spPr>
          <a:xfrm>
            <a:off x="5829739" y="6244912"/>
            <a:ext cx="908675" cy="1366523"/>
          </a:xfrm>
          <a:prstGeom prst="chevron">
            <a:avLst/>
          </a:prstGeom>
          <a:solidFill>
            <a:srgbClr val="CCD4DA"/>
          </a:solidFill>
          <a:ln w="25400" cap="flat">
            <a:solidFill>
              <a:schemeClr val="bg1">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DO" sz="3600" b="0" i="0" u="none" strike="noStrike" cap="none" spc="0" normalizeH="0" baseline="0">
              <a:ln>
                <a:noFill/>
              </a:ln>
              <a:solidFill>
                <a:srgbClr val="0D2237"/>
              </a:solidFill>
              <a:effectLst/>
              <a:uFillTx/>
              <a:latin typeface="+mj-lt"/>
              <a:ea typeface="+mj-ea"/>
              <a:cs typeface="+mj-cs"/>
              <a:sym typeface="Corbel"/>
            </a:endParaRPr>
          </a:p>
        </p:txBody>
      </p:sp>
    </p:spTree>
    <p:extLst>
      <p:ext uri="{BB962C8B-B14F-4D97-AF65-F5344CB8AC3E}">
        <p14:creationId xmlns:p14="http://schemas.microsoft.com/office/powerpoint/2010/main" val="36787801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55D4D51-3399-3D83-5C26-0851955EB659}"/>
              </a:ext>
            </a:extLst>
          </p:cNvPr>
          <p:cNvSpPr>
            <a:spLocks noGrp="1"/>
          </p:cNvSpPr>
          <p:nvPr>
            <p:ph type="sldNum" sz="quarter" idx="2"/>
          </p:nvPr>
        </p:nvSpPr>
        <p:spPr/>
        <p:txBody>
          <a:bodyPr/>
          <a:lstStyle/>
          <a:p>
            <a:fld id="{86CB4B4D-7CA3-9044-876B-883B54F8677D}" type="slidenum">
              <a:rPr lang="es-DO" smtClean="0"/>
              <a:t>2</a:t>
            </a:fld>
            <a:endParaRPr lang="es-DO" dirty="0"/>
          </a:p>
        </p:txBody>
      </p:sp>
      <p:cxnSp>
        <p:nvCxnSpPr>
          <p:cNvPr id="4" name="Conector recto 3">
            <a:extLst>
              <a:ext uri="{FF2B5EF4-FFF2-40B4-BE49-F238E27FC236}">
                <a16:creationId xmlns:a16="http://schemas.microsoft.com/office/drawing/2014/main" id="{5BCE7F5B-89CD-E581-F76D-B7B4B0CD13E2}"/>
              </a:ext>
            </a:extLst>
          </p:cNvPr>
          <p:cNvCxnSpPr>
            <a:cxnSpLocks/>
          </p:cNvCxnSpPr>
          <p:nvPr/>
        </p:nvCxnSpPr>
        <p:spPr>
          <a:xfrm flipV="1">
            <a:off x="1818795" y="7311971"/>
            <a:ext cx="20543273" cy="17468"/>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cxnSp>
        <p:nvCxnSpPr>
          <p:cNvPr id="6" name="Conector recto 5">
            <a:extLst>
              <a:ext uri="{FF2B5EF4-FFF2-40B4-BE49-F238E27FC236}">
                <a16:creationId xmlns:a16="http://schemas.microsoft.com/office/drawing/2014/main" id="{96DD1E9C-EECB-46FD-B40E-2057F07426CD}"/>
              </a:ext>
            </a:extLst>
          </p:cNvPr>
          <p:cNvCxnSpPr>
            <a:cxnSpLocks/>
          </p:cNvCxnSpPr>
          <p:nvPr/>
        </p:nvCxnSpPr>
        <p:spPr>
          <a:xfrm flipV="1">
            <a:off x="2989089" y="6350216"/>
            <a:ext cx="0" cy="99060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sp>
        <p:nvSpPr>
          <p:cNvPr id="8" name="Rectángulo: esquinas redondeadas 7">
            <a:extLst>
              <a:ext uri="{FF2B5EF4-FFF2-40B4-BE49-F238E27FC236}">
                <a16:creationId xmlns:a16="http://schemas.microsoft.com/office/drawing/2014/main" id="{3366DEF8-955D-D5EC-EACF-B30F9B8D0206}"/>
              </a:ext>
            </a:extLst>
          </p:cNvPr>
          <p:cNvSpPr/>
          <p:nvPr/>
        </p:nvSpPr>
        <p:spPr>
          <a:xfrm>
            <a:off x="2176519" y="5733214"/>
            <a:ext cx="1566856" cy="681033"/>
          </a:xfrm>
          <a:prstGeom prst="round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0" i="0" u="none" strike="noStrike" cap="none" spc="0" normalizeH="0" baseline="0" dirty="0">
                <a:ln>
                  <a:noFill/>
                </a:ln>
                <a:solidFill>
                  <a:schemeClr val="bg1"/>
                </a:solidFill>
                <a:effectLst/>
                <a:uFillTx/>
                <a:latin typeface="+mj-lt"/>
                <a:ea typeface="+mj-ea"/>
                <a:cs typeface="+mj-cs"/>
                <a:sym typeface="Corbel"/>
              </a:rPr>
              <a:t>1869</a:t>
            </a:r>
          </a:p>
        </p:txBody>
      </p:sp>
      <p:cxnSp>
        <p:nvCxnSpPr>
          <p:cNvPr id="10" name="Conector recto 9">
            <a:extLst>
              <a:ext uri="{FF2B5EF4-FFF2-40B4-BE49-F238E27FC236}">
                <a16:creationId xmlns:a16="http://schemas.microsoft.com/office/drawing/2014/main" id="{E4BBE001-DD3D-B22D-7D75-CCB4C7E9EE20}"/>
              </a:ext>
            </a:extLst>
          </p:cNvPr>
          <p:cNvCxnSpPr>
            <a:cxnSpLocks/>
          </p:cNvCxnSpPr>
          <p:nvPr/>
        </p:nvCxnSpPr>
        <p:spPr>
          <a:xfrm flipV="1">
            <a:off x="5056141" y="7263800"/>
            <a:ext cx="0" cy="99060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sp>
        <p:nvSpPr>
          <p:cNvPr id="13" name="Rectángulo: esquinas redondeadas 12">
            <a:extLst>
              <a:ext uri="{FF2B5EF4-FFF2-40B4-BE49-F238E27FC236}">
                <a16:creationId xmlns:a16="http://schemas.microsoft.com/office/drawing/2014/main" id="{4D43AD03-C849-9544-EF8F-2D84567679D1}"/>
              </a:ext>
            </a:extLst>
          </p:cNvPr>
          <p:cNvSpPr/>
          <p:nvPr/>
        </p:nvSpPr>
        <p:spPr>
          <a:xfrm>
            <a:off x="4302804" y="8166093"/>
            <a:ext cx="1566856" cy="681033"/>
          </a:xfrm>
          <a:prstGeom prst="round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0" i="0" u="none" strike="noStrike" cap="none" spc="0" normalizeH="0" baseline="0" dirty="0">
                <a:ln>
                  <a:noFill/>
                </a:ln>
                <a:solidFill>
                  <a:schemeClr val="bg1"/>
                </a:solidFill>
                <a:effectLst/>
                <a:uFillTx/>
                <a:latin typeface="+mj-lt"/>
                <a:ea typeface="+mj-ea"/>
                <a:cs typeface="+mj-cs"/>
                <a:sym typeface="Corbel"/>
              </a:rPr>
              <a:t>1909</a:t>
            </a:r>
          </a:p>
        </p:txBody>
      </p:sp>
      <p:cxnSp>
        <p:nvCxnSpPr>
          <p:cNvPr id="15" name="Conector recto 14">
            <a:extLst>
              <a:ext uri="{FF2B5EF4-FFF2-40B4-BE49-F238E27FC236}">
                <a16:creationId xmlns:a16="http://schemas.microsoft.com/office/drawing/2014/main" id="{A23CC6F9-5DF4-7D4C-FD08-6239C8729738}"/>
              </a:ext>
            </a:extLst>
          </p:cNvPr>
          <p:cNvCxnSpPr>
            <a:cxnSpLocks/>
          </p:cNvCxnSpPr>
          <p:nvPr/>
        </p:nvCxnSpPr>
        <p:spPr>
          <a:xfrm flipV="1">
            <a:off x="9365308" y="7303618"/>
            <a:ext cx="0" cy="99060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sp>
        <p:nvSpPr>
          <p:cNvPr id="17" name="Rectángulo: esquinas redondeadas 16">
            <a:extLst>
              <a:ext uri="{FF2B5EF4-FFF2-40B4-BE49-F238E27FC236}">
                <a16:creationId xmlns:a16="http://schemas.microsoft.com/office/drawing/2014/main" id="{AA16E0C2-3656-7D30-5BD9-734A5BD246D3}"/>
              </a:ext>
            </a:extLst>
          </p:cNvPr>
          <p:cNvSpPr/>
          <p:nvPr/>
        </p:nvSpPr>
        <p:spPr>
          <a:xfrm>
            <a:off x="8581880" y="8166093"/>
            <a:ext cx="1566856" cy="681033"/>
          </a:xfrm>
          <a:prstGeom prst="round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0" i="0" u="none" strike="noStrike" cap="none" spc="0" normalizeH="0" baseline="0" dirty="0">
                <a:ln>
                  <a:noFill/>
                </a:ln>
                <a:solidFill>
                  <a:schemeClr val="bg1"/>
                </a:solidFill>
                <a:effectLst/>
                <a:uFillTx/>
                <a:latin typeface="+mj-lt"/>
                <a:ea typeface="+mj-ea"/>
                <a:cs typeface="+mj-cs"/>
                <a:sym typeface="Corbel"/>
              </a:rPr>
              <a:t>1965</a:t>
            </a:r>
          </a:p>
        </p:txBody>
      </p:sp>
      <p:cxnSp>
        <p:nvCxnSpPr>
          <p:cNvPr id="20" name="Conector recto 19">
            <a:extLst>
              <a:ext uri="{FF2B5EF4-FFF2-40B4-BE49-F238E27FC236}">
                <a16:creationId xmlns:a16="http://schemas.microsoft.com/office/drawing/2014/main" id="{D9DD45D2-6925-B9D7-DE31-1E9A8FD7EBC5}"/>
              </a:ext>
            </a:extLst>
          </p:cNvPr>
          <p:cNvCxnSpPr>
            <a:cxnSpLocks/>
          </p:cNvCxnSpPr>
          <p:nvPr/>
        </p:nvCxnSpPr>
        <p:spPr>
          <a:xfrm flipV="1">
            <a:off x="12090431" y="6273200"/>
            <a:ext cx="0" cy="99060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sp>
        <p:nvSpPr>
          <p:cNvPr id="22" name="Rectángulo: esquinas redondeadas 21">
            <a:extLst>
              <a:ext uri="{FF2B5EF4-FFF2-40B4-BE49-F238E27FC236}">
                <a16:creationId xmlns:a16="http://schemas.microsoft.com/office/drawing/2014/main" id="{1138381C-3F95-5A1F-0A13-41DDC800E21D}"/>
              </a:ext>
            </a:extLst>
          </p:cNvPr>
          <p:cNvSpPr/>
          <p:nvPr/>
        </p:nvSpPr>
        <p:spPr>
          <a:xfrm>
            <a:off x="10855831" y="5733214"/>
            <a:ext cx="2296745" cy="681033"/>
          </a:xfrm>
          <a:prstGeom prst="round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0" i="0" u="none" strike="noStrike" cap="none" spc="0" normalizeH="0" baseline="0" dirty="0">
                <a:ln>
                  <a:noFill/>
                </a:ln>
                <a:solidFill>
                  <a:schemeClr val="bg1"/>
                </a:solidFill>
                <a:effectLst/>
                <a:uFillTx/>
                <a:latin typeface="+mj-lt"/>
                <a:ea typeface="+mj-ea"/>
                <a:cs typeface="+mj-cs"/>
                <a:sym typeface="Corbel"/>
              </a:rPr>
              <a:t>1992-1993</a:t>
            </a:r>
          </a:p>
        </p:txBody>
      </p:sp>
      <p:cxnSp>
        <p:nvCxnSpPr>
          <p:cNvPr id="24" name="Conector recto 23">
            <a:extLst>
              <a:ext uri="{FF2B5EF4-FFF2-40B4-BE49-F238E27FC236}">
                <a16:creationId xmlns:a16="http://schemas.microsoft.com/office/drawing/2014/main" id="{9768D305-4291-A55D-B38E-414F28C58EDB}"/>
              </a:ext>
            </a:extLst>
          </p:cNvPr>
          <p:cNvCxnSpPr>
            <a:cxnSpLocks/>
          </p:cNvCxnSpPr>
          <p:nvPr/>
        </p:nvCxnSpPr>
        <p:spPr>
          <a:xfrm flipV="1">
            <a:off x="16287239" y="6315866"/>
            <a:ext cx="0" cy="99060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cxnSp>
        <p:nvCxnSpPr>
          <p:cNvPr id="28" name="Conector recto 27">
            <a:extLst>
              <a:ext uri="{FF2B5EF4-FFF2-40B4-BE49-F238E27FC236}">
                <a16:creationId xmlns:a16="http://schemas.microsoft.com/office/drawing/2014/main" id="{8725A8A6-F0E4-704C-C3BC-C28D0CECE7D2}"/>
              </a:ext>
            </a:extLst>
          </p:cNvPr>
          <p:cNvCxnSpPr>
            <a:cxnSpLocks/>
          </p:cNvCxnSpPr>
          <p:nvPr/>
        </p:nvCxnSpPr>
        <p:spPr>
          <a:xfrm flipV="1">
            <a:off x="7268253" y="6337390"/>
            <a:ext cx="0" cy="99060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sp>
        <p:nvSpPr>
          <p:cNvPr id="30" name="Rectángulo: esquinas redondeadas 29">
            <a:extLst>
              <a:ext uri="{FF2B5EF4-FFF2-40B4-BE49-F238E27FC236}">
                <a16:creationId xmlns:a16="http://schemas.microsoft.com/office/drawing/2014/main" id="{53B153CF-E158-3E47-D736-457BD6D2A4E4}"/>
              </a:ext>
            </a:extLst>
          </p:cNvPr>
          <p:cNvSpPr/>
          <p:nvPr/>
        </p:nvSpPr>
        <p:spPr>
          <a:xfrm>
            <a:off x="6484825" y="5733214"/>
            <a:ext cx="1566856" cy="681033"/>
          </a:xfrm>
          <a:prstGeom prst="round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0" i="0" u="none" strike="noStrike" cap="none" spc="0" normalizeH="0" baseline="0" dirty="0">
                <a:ln>
                  <a:noFill/>
                </a:ln>
                <a:solidFill>
                  <a:schemeClr val="bg1"/>
                </a:solidFill>
                <a:effectLst/>
                <a:uFillTx/>
                <a:latin typeface="+mj-lt"/>
                <a:ea typeface="+mj-ea"/>
                <a:cs typeface="+mj-cs"/>
                <a:sym typeface="Corbel"/>
              </a:rPr>
              <a:t>1947</a:t>
            </a:r>
          </a:p>
        </p:txBody>
      </p:sp>
      <p:sp>
        <p:nvSpPr>
          <p:cNvPr id="32" name="Rectángulo: esquinas redondeadas 31">
            <a:extLst>
              <a:ext uri="{FF2B5EF4-FFF2-40B4-BE49-F238E27FC236}">
                <a16:creationId xmlns:a16="http://schemas.microsoft.com/office/drawing/2014/main" id="{2C12EA10-528E-B1B8-7301-E73DF98AEE83}"/>
              </a:ext>
            </a:extLst>
          </p:cNvPr>
          <p:cNvSpPr/>
          <p:nvPr/>
        </p:nvSpPr>
        <p:spPr>
          <a:xfrm>
            <a:off x="15503811" y="5733214"/>
            <a:ext cx="1566856" cy="681033"/>
          </a:xfrm>
          <a:prstGeom prst="round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0" i="0" u="none" strike="noStrike" cap="none" spc="0" normalizeH="0" baseline="0" dirty="0">
                <a:ln>
                  <a:noFill/>
                </a:ln>
                <a:solidFill>
                  <a:schemeClr val="bg1"/>
                </a:solidFill>
                <a:effectLst/>
                <a:uFillTx/>
                <a:latin typeface="+mj-lt"/>
                <a:ea typeface="+mj-ea"/>
                <a:cs typeface="+mj-cs"/>
                <a:sym typeface="Corbel"/>
              </a:rPr>
              <a:t>2002</a:t>
            </a:r>
          </a:p>
        </p:txBody>
      </p:sp>
      <p:sp>
        <p:nvSpPr>
          <p:cNvPr id="34" name="CuadroTexto 33">
            <a:extLst>
              <a:ext uri="{FF2B5EF4-FFF2-40B4-BE49-F238E27FC236}">
                <a16:creationId xmlns:a16="http://schemas.microsoft.com/office/drawing/2014/main" id="{38DEF299-F999-5DAF-5061-696CE7FC1743}"/>
              </a:ext>
            </a:extLst>
          </p:cNvPr>
          <p:cNvSpPr txBox="1"/>
          <p:nvPr/>
        </p:nvSpPr>
        <p:spPr>
          <a:xfrm>
            <a:off x="1813652" y="3753326"/>
            <a:ext cx="2864546" cy="1661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defTabSz="1828800" rtl="0" fontAlgn="auto" latinLnBrk="0" hangingPunct="0">
              <a:lnSpc>
                <a:spcPct val="100000"/>
              </a:lnSpc>
              <a:spcBef>
                <a:spcPts val="0"/>
              </a:spcBef>
              <a:spcAft>
                <a:spcPts val="0"/>
              </a:spcAft>
              <a:buClrTx/>
              <a:buSzTx/>
              <a:buFontTx/>
              <a:buNone/>
              <a:tabLst/>
            </a:pPr>
            <a:r>
              <a:rPr kumimoji="0" lang="es-DO" sz="2400" i="0" u="none" strike="noStrike" cap="none" spc="0" normalizeH="0" baseline="0" dirty="0">
                <a:ln>
                  <a:noFill/>
                </a:ln>
                <a:solidFill>
                  <a:srgbClr val="0D2237"/>
                </a:solidFill>
                <a:effectLst/>
                <a:uFillTx/>
                <a:latin typeface="+mj-lt"/>
                <a:ea typeface="+mj-ea"/>
                <a:cs typeface="+mj-cs"/>
                <a:sym typeface="Corbel"/>
              </a:rPr>
              <a:t>Inicio de la regulación bancaria con el Banco Nacional de SD.</a:t>
            </a:r>
          </a:p>
        </p:txBody>
      </p:sp>
      <p:sp>
        <p:nvSpPr>
          <p:cNvPr id="36" name="CuadroTexto 35">
            <a:extLst>
              <a:ext uri="{FF2B5EF4-FFF2-40B4-BE49-F238E27FC236}">
                <a16:creationId xmlns:a16="http://schemas.microsoft.com/office/drawing/2014/main" id="{CEE1E0DE-115C-6248-8254-B0C7E92C126F}"/>
              </a:ext>
            </a:extLst>
          </p:cNvPr>
          <p:cNvSpPr txBox="1"/>
          <p:nvPr/>
        </p:nvSpPr>
        <p:spPr>
          <a:xfrm>
            <a:off x="3714270" y="9114958"/>
            <a:ext cx="307595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defTabSz="1828800" rtl="0" fontAlgn="auto" latinLnBrk="0" hangingPunct="0">
              <a:lnSpc>
                <a:spcPct val="100000"/>
              </a:lnSpc>
              <a:spcBef>
                <a:spcPts val="0"/>
              </a:spcBef>
              <a:spcAft>
                <a:spcPts val="0"/>
              </a:spcAft>
              <a:buClrTx/>
              <a:buSzTx/>
              <a:buFontTx/>
              <a:buNone/>
              <a:tabLst/>
            </a:pPr>
            <a:r>
              <a:rPr kumimoji="0" lang="es-DO" sz="2400" i="0" u="none" strike="noStrike" cap="none" spc="0" normalizeH="0" baseline="0" dirty="0">
                <a:ln>
                  <a:noFill/>
                </a:ln>
                <a:solidFill>
                  <a:srgbClr val="0D2237"/>
                </a:solidFill>
                <a:effectLst/>
                <a:uFillTx/>
                <a:latin typeface="+mj-lt"/>
                <a:ea typeface="+mj-ea"/>
                <a:cs typeface="+mj-cs"/>
                <a:sym typeface="Corbel"/>
              </a:rPr>
              <a:t>Primera Ley General de Bancos.</a:t>
            </a:r>
          </a:p>
        </p:txBody>
      </p:sp>
      <p:sp>
        <p:nvSpPr>
          <p:cNvPr id="38" name="CuadroTexto 37">
            <a:extLst>
              <a:ext uri="{FF2B5EF4-FFF2-40B4-BE49-F238E27FC236}">
                <a16:creationId xmlns:a16="http://schemas.microsoft.com/office/drawing/2014/main" id="{E953370C-EBE5-36A5-16A3-8188EBE20779}"/>
              </a:ext>
            </a:extLst>
          </p:cNvPr>
          <p:cNvSpPr txBox="1"/>
          <p:nvPr/>
        </p:nvSpPr>
        <p:spPr>
          <a:xfrm>
            <a:off x="6001428" y="4122657"/>
            <a:ext cx="2864546"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defTabSz="1828800" rtl="0" fontAlgn="auto" latinLnBrk="0" hangingPunct="0">
              <a:lnSpc>
                <a:spcPct val="100000"/>
              </a:lnSpc>
              <a:spcBef>
                <a:spcPts val="0"/>
              </a:spcBef>
              <a:spcAft>
                <a:spcPts val="0"/>
              </a:spcAft>
              <a:buClrTx/>
              <a:buSzTx/>
              <a:buFontTx/>
              <a:buNone/>
              <a:tabLst/>
            </a:pPr>
            <a:r>
              <a:rPr kumimoji="0" lang="es-DO" sz="2400" i="0" u="none" strike="noStrike" cap="none" spc="0" normalizeH="0" baseline="0" dirty="0">
                <a:ln>
                  <a:noFill/>
                </a:ln>
                <a:solidFill>
                  <a:srgbClr val="0D2237"/>
                </a:solidFill>
                <a:effectLst/>
                <a:uFillTx/>
                <a:latin typeface="+mj-lt"/>
                <a:ea typeface="+mj-ea"/>
                <a:cs typeface="+mj-cs"/>
                <a:sym typeface="Corbel"/>
              </a:rPr>
              <a:t>Ley No. 1530 y Ley Orgánica No. 1529 del BCRD.</a:t>
            </a:r>
          </a:p>
        </p:txBody>
      </p:sp>
      <p:sp>
        <p:nvSpPr>
          <p:cNvPr id="40" name="CuadroTexto 39">
            <a:extLst>
              <a:ext uri="{FF2B5EF4-FFF2-40B4-BE49-F238E27FC236}">
                <a16:creationId xmlns:a16="http://schemas.microsoft.com/office/drawing/2014/main" id="{C326C6F5-3FC0-8ADD-154B-0A715F8B0909}"/>
              </a:ext>
            </a:extLst>
          </p:cNvPr>
          <p:cNvSpPr txBox="1"/>
          <p:nvPr/>
        </p:nvSpPr>
        <p:spPr>
          <a:xfrm>
            <a:off x="8087526" y="9114958"/>
            <a:ext cx="2684205"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defTabSz="1828800" rtl="0" fontAlgn="auto" latinLnBrk="0" hangingPunct="0">
              <a:lnSpc>
                <a:spcPct val="100000"/>
              </a:lnSpc>
              <a:spcBef>
                <a:spcPts val="0"/>
              </a:spcBef>
              <a:spcAft>
                <a:spcPts val="0"/>
              </a:spcAft>
              <a:buClrTx/>
              <a:buSzTx/>
              <a:buFontTx/>
              <a:buNone/>
              <a:tabLst/>
            </a:pPr>
            <a:r>
              <a:rPr kumimoji="0" lang="es-DO" sz="2400" i="0" u="none" strike="noStrike" cap="none" spc="0" normalizeH="0" baseline="0" dirty="0">
                <a:ln>
                  <a:noFill/>
                </a:ln>
                <a:solidFill>
                  <a:srgbClr val="0D2237"/>
                </a:solidFill>
                <a:effectLst/>
                <a:uFillTx/>
                <a:latin typeface="+mj-lt"/>
                <a:ea typeface="+mj-ea"/>
                <a:cs typeface="+mj-cs"/>
                <a:sym typeface="Corbel"/>
              </a:rPr>
              <a:t>Ley General de Bancos No. 708.</a:t>
            </a:r>
          </a:p>
        </p:txBody>
      </p:sp>
      <p:sp>
        <p:nvSpPr>
          <p:cNvPr id="42" name="CuadroTexto 41">
            <a:extLst>
              <a:ext uri="{FF2B5EF4-FFF2-40B4-BE49-F238E27FC236}">
                <a16:creationId xmlns:a16="http://schemas.microsoft.com/office/drawing/2014/main" id="{6B5C8B3E-AE7D-5B00-A955-3F9433E6E21C}"/>
              </a:ext>
            </a:extLst>
          </p:cNvPr>
          <p:cNvSpPr txBox="1"/>
          <p:nvPr/>
        </p:nvSpPr>
        <p:spPr>
          <a:xfrm>
            <a:off x="10231318" y="3753326"/>
            <a:ext cx="3410843" cy="1661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defTabSz="1828800" rtl="0" fontAlgn="auto" latinLnBrk="0" hangingPunct="0">
              <a:lnSpc>
                <a:spcPct val="100000"/>
              </a:lnSpc>
              <a:spcBef>
                <a:spcPts val="0"/>
              </a:spcBef>
              <a:spcAft>
                <a:spcPts val="0"/>
              </a:spcAft>
              <a:buClrTx/>
              <a:buSzTx/>
              <a:buFontTx/>
              <a:buNone/>
              <a:tabLst/>
            </a:pPr>
            <a:r>
              <a:rPr lang="es-DO" sz="2400" dirty="0"/>
              <a:t>N</a:t>
            </a:r>
            <a:r>
              <a:rPr kumimoji="0" lang="es-DO" sz="2400" i="0" u="none" strike="noStrike" cap="none" spc="0" normalizeH="0" baseline="0" dirty="0">
                <a:ln>
                  <a:noFill/>
                </a:ln>
                <a:solidFill>
                  <a:srgbClr val="0D2237"/>
                </a:solidFill>
                <a:effectLst/>
                <a:uFillTx/>
                <a:latin typeface="+mj-lt"/>
                <a:ea typeface="+mj-ea"/>
                <a:cs typeface="+mj-cs"/>
                <a:sym typeface="Corbel"/>
              </a:rPr>
              <a:t>ormas prudenciales relativas al cálculo del índice de solvencia y clasificación de activos. </a:t>
            </a:r>
          </a:p>
        </p:txBody>
      </p:sp>
      <p:sp>
        <p:nvSpPr>
          <p:cNvPr id="44" name="CuadroTexto 43">
            <a:extLst>
              <a:ext uri="{FF2B5EF4-FFF2-40B4-BE49-F238E27FC236}">
                <a16:creationId xmlns:a16="http://schemas.microsoft.com/office/drawing/2014/main" id="{C4F39CC3-9358-B1B5-BDA7-1A8BBFD44DC6}"/>
              </a:ext>
            </a:extLst>
          </p:cNvPr>
          <p:cNvSpPr txBox="1"/>
          <p:nvPr/>
        </p:nvSpPr>
        <p:spPr>
          <a:xfrm>
            <a:off x="15176351" y="4122657"/>
            <a:ext cx="2480335"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defTabSz="1828800" rtl="0" fontAlgn="auto" latinLnBrk="0" hangingPunct="0">
              <a:lnSpc>
                <a:spcPct val="100000"/>
              </a:lnSpc>
              <a:spcBef>
                <a:spcPts val="0"/>
              </a:spcBef>
              <a:spcAft>
                <a:spcPts val="0"/>
              </a:spcAft>
              <a:buClrTx/>
              <a:buSzTx/>
              <a:buFontTx/>
              <a:buNone/>
              <a:tabLst/>
            </a:pPr>
            <a:r>
              <a:rPr kumimoji="0" lang="es-DO" sz="2400" i="0" u="none" strike="noStrike" cap="none" spc="0" normalizeH="0" baseline="0" dirty="0">
                <a:ln>
                  <a:noFill/>
                </a:ln>
                <a:solidFill>
                  <a:srgbClr val="0D2237"/>
                </a:solidFill>
                <a:effectLst/>
                <a:uFillTx/>
                <a:latin typeface="+mj-lt"/>
                <a:ea typeface="+mj-ea"/>
                <a:cs typeface="+mj-cs"/>
                <a:sym typeface="Corbel"/>
              </a:rPr>
              <a:t>Ley No. 183-02 Monetaria y Financiera. </a:t>
            </a:r>
          </a:p>
        </p:txBody>
      </p:sp>
      <p:cxnSp>
        <p:nvCxnSpPr>
          <p:cNvPr id="46" name="Conector recto 45">
            <a:extLst>
              <a:ext uri="{FF2B5EF4-FFF2-40B4-BE49-F238E27FC236}">
                <a16:creationId xmlns:a16="http://schemas.microsoft.com/office/drawing/2014/main" id="{E8CB9EA5-AD71-9EAE-422E-54E7E2448689}"/>
              </a:ext>
            </a:extLst>
          </p:cNvPr>
          <p:cNvCxnSpPr>
            <a:cxnSpLocks/>
          </p:cNvCxnSpPr>
          <p:nvPr/>
        </p:nvCxnSpPr>
        <p:spPr>
          <a:xfrm flipV="1">
            <a:off x="18754028" y="7279862"/>
            <a:ext cx="0" cy="99060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sp>
        <p:nvSpPr>
          <p:cNvPr id="48" name="Rectángulo: esquinas redondeadas 47">
            <a:extLst>
              <a:ext uri="{FF2B5EF4-FFF2-40B4-BE49-F238E27FC236}">
                <a16:creationId xmlns:a16="http://schemas.microsoft.com/office/drawing/2014/main" id="{8FE1B4CA-9107-031A-3CAE-911F05C2DE07}"/>
              </a:ext>
            </a:extLst>
          </p:cNvPr>
          <p:cNvSpPr/>
          <p:nvPr/>
        </p:nvSpPr>
        <p:spPr>
          <a:xfrm>
            <a:off x="17605655" y="8166093"/>
            <a:ext cx="2296745" cy="681033"/>
          </a:xfrm>
          <a:prstGeom prst="round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0" i="0" u="none" strike="noStrike" cap="none" spc="0" normalizeH="0" baseline="0" dirty="0">
                <a:ln>
                  <a:noFill/>
                </a:ln>
                <a:solidFill>
                  <a:schemeClr val="bg1"/>
                </a:solidFill>
                <a:effectLst/>
                <a:uFillTx/>
                <a:latin typeface="+mj-lt"/>
                <a:ea typeface="+mj-ea"/>
                <a:cs typeface="+mj-cs"/>
                <a:sym typeface="Corbel"/>
              </a:rPr>
              <a:t>2004</a:t>
            </a:r>
          </a:p>
        </p:txBody>
      </p:sp>
      <p:sp>
        <p:nvSpPr>
          <p:cNvPr id="50" name="CuadroTexto 49">
            <a:extLst>
              <a:ext uri="{FF2B5EF4-FFF2-40B4-BE49-F238E27FC236}">
                <a16:creationId xmlns:a16="http://schemas.microsoft.com/office/drawing/2014/main" id="{EF696B54-2D05-24E9-ACC7-67B30213626C}"/>
              </a:ext>
            </a:extLst>
          </p:cNvPr>
          <p:cNvSpPr txBox="1"/>
          <p:nvPr/>
        </p:nvSpPr>
        <p:spPr>
          <a:xfrm>
            <a:off x="17291238" y="9114958"/>
            <a:ext cx="3149892"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defTabSz="1828800" rtl="0" fontAlgn="auto" latinLnBrk="0" hangingPunct="0">
              <a:lnSpc>
                <a:spcPct val="100000"/>
              </a:lnSpc>
              <a:spcBef>
                <a:spcPts val="0"/>
              </a:spcBef>
              <a:spcAft>
                <a:spcPts val="0"/>
              </a:spcAft>
              <a:buClrTx/>
              <a:buSzTx/>
              <a:buFontTx/>
              <a:buNone/>
              <a:tabLst/>
            </a:pPr>
            <a:r>
              <a:rPr kumimoji="0" lang="es-DO" sz="2400" i="0" u="none" strike="noStrike" cap="none" spc="0" normalizeH="0" baseline="0" dirty="0">
                <a:ln>
                  <a:noFill/>
                </a:ln>
                <a:solidFill>
                  <a:srgbClr val="0D2237"/>
                </a:solidFill>
                <a:effectLst/>
                <a:uFillTx/>
                <a:latin typeface="+mj-lt"/>
                <a:ea typeface="+mj-ea"/>
                <a:cs typeface="+mj-cs"/>
                <a:sym typeface="Corbel"/>
              </a:rPr>
              <a:t>Conjunto de Reglamentos de Aplicación de la LMF.</a:t>
            </a:r>
          </a:p>
        </p:txBody>
      </p:sp>
      <p:cxnSp>
        <p:nvCxnSpPr>
          <p:cNvPr id="3" name="Conector recto 2">
            <a:extLst>
              <a:ext uri="{FF2B5EF4-FFF2-40B4-BE49-F238E27FC236}">
                <a16:creationId xmlns:a16="http://schemas.microsoft.com/office/drawing/2014/main" id="{8B85AD4E-70B1-2EB8-473A-AF54C80C04F2}"/>
              </a:ext>
            </a:extLst>
          </p:cNvPr>
          <p:cNvCxnSpPr>
            <a:cxnSpLocks/>
          </p:cNvCxnSpPr>
          <p:nvPr/>
        </p:nvCxnSpPr>
        <p:spPr>
          <a:xfrm flipV="1">
            <a:off x="14293973" y="7283807"/>
            <a:ext cx="0" cy="99060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sp>
        <p:nvSpPr>
          <p:cNvPr id="5" name="Rectángulo: esquinas redondeadas 4">
            <a:extLst>
              <a:ext uri="{FF2B5EF4-FFF2-40B4-BE49-F238E27FC236}">
                <a16:creationId xmlns:a16="http://schemas.microsoft.com/office/drawing/2014/main" id="{CFFB256A-9ACA-449F-7DF4-604966CB5964}"/>
              </a:ext>
            </a:extLst>
          </p:cNvPr>
          <p:cNvSpPr/>
          <p:nvPr/>
        </p:nvSpPr>
        <p:spPr>
          <a:xfrm>
            <a:off x="13483878" y="8166093"/>
            <a:ext cx="1566856" cy="681033"/>
          </a:xfrm>
          <a:prstGeom prst="round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0" i="0" u="none" strike="noStrike" cap="none" spc="0" normalizeH="0" baseline="0" dirty="0">
                <a:ln>
                  <a:noFill/>
                </a:ln>
                <a:solidFill>
                  <a:schemeClr val="bg1"/>
                </a:solidFill>
                <a:effectLst/>
                <a:uFillTx/>
                <a:latin typeface="+mj-lt"/>
                <a:ea typeface="+mj-ea"/>
                <a:cs typeface="+mj-cs"/>
                <a:sym typeface="Corbel"/>
              </a:rPr>
              <a:t>2001</a:t>
            </a:r>
          </a:p>
        </p:txBody>
      </p:sp>
      <p:sp>
        <p:nvSpPr>
          <p:cNvPr id="7" name="CuadroTexto 6">
            <a:extLst>
              <a:ext uri="{FF2B5EF4-FFF2-40B4-BE49-F238E27FC236}">
                <a16:creationId xmlns:a16="http://schemas.microsoft.com/office/drawing/2014/main" id="{427BD969-480F-383F-F99E-6423E5C297AC}"/>
              </a:ext>
            </a:extLst>
          </p:cNvPr>
          <p:cNvSpPr txBox="1"/>
          <p:nvPr/>
        </p:nvSpPr>
        <p:spPr>
          <a:xfrm>
            <a:off x="12736578" y="9114958"/>
            <a:ext cx="3219829"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defTabSz="1828800" rtl="0" fontAlgn="auto" latinLnBrk="0" hangingPunct="0">
              <a:lnSpc>
                <a:spcPct val="100000"/>
              </a:lnSpc>
              <a:spcBef>
                <a:spcPts val="0"/>
              </a:spcBef>
              <a:spcAft>
                <a:spcPts val="0"/>
              </a:spcAft>
              <a:buClrTx/>
              <a:buSzTx/>
              <a:buFontTx/>
              <a:buNone/>
              <a:tabLst/>
            </a:pPr>
            <a:r>
              <a:rPr lang="es-DO" sz="2400" dirty="0"/>
              <a:t>Evaluación del FSAP (con Principios de 1997)</a:t>
            </a:r>
            <a:endParaRPr kumimoji="0" lang="es-DO" sz="2400" i="0" u="none" strike="noStrike" cap="none" spc="0" normalizeH="0" baseline="0" dirty="0">
              <a:ln>
                <a:noFill/>
              </a:ln>
              <a:solidFill>
                <a:srgbClr val="0D2237"/>
              </a:solidFill>
              <a:effectLst/>
              <a:uFillTx/>
              <a:latin typeface="+mj-lt"/>
              <a:ea typeface="+mj-ea"/>
              <a:cs typeface="+mj-cs"/>
              <a:sym typeface="Corbel"/>
            </a:endParaRPr>
          </a:p>
        </p:txBody>
      </p:sp>
      <p:cxnSp>
        <p:nvCxnSpPr>
          <p:cNvPr id="9" name="Conector recto 8">
            <a:extLst>
              <a:ext uri="{FF2B5EF4-FFF2-40B4-BE49-F238E27FC236}">
                <a16:creationId xmlns:a16="http://schemas.microsoft.com/office/drawing/2014/main" id="{9A0A32F6-0DF6-1530-184C-68DF0394245E}"/>
              </a:ext>
            </a:extLst>
          </p:cNvPr>
          <p:cNvCxnSpPr>
            <a:cxnSpLocks/>
          </p:cNvCxnSpPr>
          <p:nvPr/>
        </p:nvCxnSpPr>
        <p:spPr>
          <a:xfrm flipV="1">
            <a:off x="20880063" y="6273200"/>
            <a:ext cx="0" cy="99060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sp>
        <p:nvSpPr>
          <p:cNvPr id="12" name="Rectángulo: esquinas redondeadas 11">
            <a:extLst>
              <a:ext uri="{FF2B5EF4-FFF2-40B4-BE49-F238E27FC236}">
                <a16:creationId xmlns:a16="http://schemas.microsoft.com/office/drawing/2014/main" id="{E96E32AE-F52E-FD07-B639-03EE948A6CC9}"/>
              </a:ext>
            </a:extLst>
          </p:cNvPr>
          <p:cNvSpPr/>
          <p:nvPr/>
        </p:nvSpPr>
        <p:spPr>
          <a:xfrm>
            <a:off x="19731690" y="5733214"/>
            <a:ext cx="2296745" cy="681033"/>
          </a:xfrm>
          <a:prstGeom prst="round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0" i="0" u="none" strike="noStrike" cap="none" spc="0" normalizeH="0" baseline="0" dirty="0">
                <a:ln>
                  <a:noFill/>
                </a:ln>
                <a:solidFill>
                  <a:schemeClr val="bg1"/>
                </a:solidFill>
                <a:effectLst/>
                <a:uFillTx/>
                <a:latin typeface="+mj-lt"/>
                <a:ea typeface="+mj-ea"/>
                <a:cs typeface="+mj-cs"/>
                <a:sym typeface="Corbel"/>
              </a:rPr>
              <a:t>2006</a:t>
            </a:r>
          </a:p>
        </p:txBody>
      </p:sp>
      <p:sp>
        <p:nvSpPr>
          <p:cNvPr id="14" name="CuadroTexto 13">
            <a:extLst>
              <a:ext uri="{FF2B5EF4-FFF2-40B4-BE49-F238E27FC236}">
                <a16:creationId xmlns:a16="http://schemas.microsoft.com/office/drawing/2014/main" id="{6A7AE043-5CC4-C156-A174-CCBF0DE740CD}"/>
              </a:ext>
            </a:extLst>
          </p:cNvPr>
          <p:cNvSpPr txBox="1"/>
          <p:nvPr/>
        </p:nvSpPr>
        <p:spPr>
          <a:xfrm>
            <a:off x="19463540" y="4122657"/>
            <a:ext cx="2925577"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defTabSz="1828800" rtl="0" fontAlgn="auto" latinLnBrk="0" hangingPunct="0">
              <a:lnSpc>
                <a:spcPct val="100000"/>
              </a:lnSpc>
              <a:spcBef>
                <a:spcPts val="0"/>
              </a:spcBef>
              <a:spcAft>
                <a:spcPts val="0"/>
              </a:spcAft>
              <a:buClrTx/>
              <a:buSzTx/>
              <a:buFontTx/>
              <a:buNone/>
              <a:tabLst/>
            </a:pPr>
            <a:r>
              <a:rPr kumimoji="0" lang="es-DO" sz="2400" i="0" u="none" strike="noStrike" cap="none" spc="0" normalizeH="0" baseline="0" dirty="0">
                <a:ln>
                  <a:noFill/>
                </a:ln>
                <a:solidFill>
                  <a:srgbClr val="0D2237"/>
                </a:solidFill>
                <a:effectLst/>
                <a:uFillTx/>
                <a:latin typeface="+mj-lt"/>
                <a:ea typeface="+mj-ea"/>
                <a:cs typeface="+mj-cs"/>
                <a:sym typeface="Corbel"/>
              </a:rPr>
              <a:t>Autoevaluación de los PBB (con Principios de 1997)</a:t>
            </a:r>
          </a:p>
        </p:txBody>
      </p:sp>
      <p:sp>
        <p:nvSpPr>
          <p:cNvPr id="16" name="Más espacio…">
            <a:extLst>
              <a:ext uri="{FF2B5EF4-FFF2-40B4-BE49-F238E27FC236}">
                <a16:creationId xmlns:a16="http://schemas.microsoft.com/office/drawing/2014/main" id="{7CC1BBD6-E38B-AC59-4AA6-415B2FB36620}"/>
              </a:ext>
            </a:extLst>
          </p:cNvPr>
          <p:cNvSpPr txBox="1"/>
          <p:nvPr/>
        </p:nvSpPr>
        <p:spPr>
          <a:xfrm>
            <a:off x="864100" y="1213233"/>
            <a:ext cx="8279900" cy="128445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10000" dirty="0"/>
              <a:t>Antecedentes</a:t>
            </a:r>
            <a:endParaRPr sz="10000" dirty="0"/>
          </a:p>
        </p:txBody>
      </p:sp>
      <p:grpSp>
        <p:nvGrpSpPr>
          <p:cNvPr id="53" name="Group 52">
            <a:extLst>
              <a:ext uri="{FF2B5EF4-FFF2-40B4-BE49-F238E27FC236}">
                <a16:creationId xmlns:a16="http://schemas.microsoft.com/office/drawing/2014/main" id="{5D703511-87C8-1B9E-DADB-A9293467D611}"/>
              </a:ext>
            </a:extLst>
          </p:cNvPr>
          <p:cNvGrpSpPr/>
          <p:nvPr/>
        </p:nvGrpSpPr>
        <p:grpSpPr>
          <a:xfrm>
            <a:off x="4788301" y="7060691"/>
            <a:ext cx="528395" cy="520029"/>
            <a:chOff x="1924891" y="9095277"/>
            <a:chExt cx="528395" cy="520029"/>
          </a:xfrm>
        </p:grpSpPr>
        <p:sp>
          <p:nvSpPr>
            <p:cNvPr id="54" name="Oval 53">
              <a:extLst>
                <a:ext uri="{FF2B5EF4-FFF2-40B4-BE49-F238E27FC236}">
                  <a16:creationId xmlns:a16="http://schemas.microsoft.com/office/drawing/2014/main" id="{4D511D5C-5F44-D457-3AF7-714D7008548B}"/>
                </a:ext>
              </a:extLst>
            </p:cNvPr>
            <p:cNvSpPr/>
            <p:nvPr/>
          </p:nvSpPr>
          <p:spPr>
            <a:xfrm>
              <a:off x="2018154" y="9229595"/>
              <a:ext cx="300036" cy="252359"/>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55" name="Circle: Hollow 54">
              <a:extLst>
                <a:ext uri="{FF2B5EF4-FFF2-40B4-BE49-F238E27FC236}">
                  <a16:creationId xmlns:a16="http://schemas.microsoft.com/office/drawing/2014/main" id="{B696F194-E208-409B-1555-0D461F90443D}"/>
                </a:ext>
              </a:extLst>
            </p:cNvPr>
            <p:cNvSpPr/>
            <p:nvPr/>
          </p:nvSpPr>
          <p:spPr>
            <a:xfrm>
              <a:off x="1924891" y="9095277"/>
              <a:ext cx="528395" cy="520029"/>
            </a:xfrm>
            <a:prstGeom prst="donut">
              <a:avLst/>
            </a:prstGeom>
            <a:solidFill>
              <a:srgbClr val="0AA5AB"/>
            </a:solidFill>
            <a:ln w="25400" cap="flat">
              <a:solidFill>
                <a:srgbClr val="0AA5A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grpSp>
        <p:nvGrpSpPr>
          <p:cNvPr id="56" name="Group 55">
            <a:extLst>
              <a:ext uri="{FF2B5EF4-FFF2-40B4-BE49-F238E27FC236}">
                <a16:creationId xmlns:a16="http://schemas.microsoft.com/office/drawing/2014/main" id="{86F09577-63F3-6C59-33F4-76CA9B3321A2}"/>
              </a:ext>
            </a:extLst>
          </p:cNvPr>
          <p:cNvGrpSpPr/>
          <p:nvPr/>
        </p:nvGrpSpPr>
        <p:grpSpPr>
          <a:xfrm>
            <a:off x="9112500" y="7060691"/>
            <a:ext cx="528395" cy="520029"/>
            <a:chOff x="1924891" y="9095277"/>
            <a:chExt cx="528395" cy="520029"/>
          </a:xfrm>
        </p:grpSpPr>
        <p:sp>
          <p:nvSpPr>
            <p:cNvPr id="57" name="Circle: Hollow 56">
              <a:extLst>
                <a:ext uri="{FF2B5EF4-FFF2-40B4-BE49-F238E27FC236}">
                  <a16:creationId xmlns:a16="http://schemas.microsoft.com/office/drawing/2014/main" id="{6534A2D6-5A32-B0D1-7F77-143BA5E31422}"/>
                </a:ext>
              </a:extLst>
            </p:cNvPr>
            <p:cNvSpPr/>
            <p:nvPr/>
          </p:nvSpPr>
          <p:spPr>
            <a:xfrm>
              <a:off x="1924891" y="9095277"/>
              <a:ext cx="528395" cy="520029"/>
            </a:xfrm>
            <a:prstGeom prst="donut">
              <a:avLst/>
            </a:prstGeom>
            <a:solidFill>
              <a:srgbClr val="0AA5AB"/>
            </a:solidFill>
            <a:ln w="25400" cap="flat">
              <a:solidFill>
                <a:srgbClr val="0AA5A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58" name="Oval 57">
              <a:extLst>
                <a:ext uri="{FF2B5EF4-FFF2-40B4-BE49-F238E27FC236}">
                  <a16:creationId xmlns:a16="http://schemas.microsoft.com/office/drawing/2014/main" id="{D5588C0A-80B5-3D1D-7948-E6873D4C1774}"/>
                </a:ext>
              </a:extLst>
            </p:cNvPr>
            <p:cNvSpPr/>
            <p:nvPr/>
          </p:nvSpPr>
          <p:spPr>
            <a:xfrm>
              <a:off x="2079551" y="9251068"/>
              <a:ext cx="217418" cy="216782"/>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grpSp>
        <p:nvGrpSpPr>
          <p:cNvPr id="59" name="Group 58">
            <a:extLst>
              <a:ext uri="{FF2B5EF4-FFF2-40B4-BE49-F238E27FC236}">
                <a16:creationId xmlns:a16="http://schemas.microsoft.com/office/drawing/2014/main" id="{6669909D-D2A7-A698-8963-7252186D4C38}"/>
              </a:ext>
            </a:extLst>
          </p:cNvPr>
          <p:cNvGrpSpPr/>
          <p:nvPr/>
        </p:nvGrpSpPr>
        <p:grpSpPr>
          <a:xfrm>
            <a:off x="7018820" y="7060691"/>
            <a:ext cx="528395" cy="520029"/>
            <a:chOff x="1924891" y="9095277"/>
            <a:chExt cx="528395" cy="520029"/>
          </a:xfrm>
        </p:grpSpPr>
        <p:sp>
          <p:nvSpPr>
            <p:cNvPr id="60" name="Oval 59">
              <a:extLst>
                <a:ext uri="{FF2B5EF4-FFF2-40B4-BE49-F238E27FC236}">
                  <a16:creationId xmlns:a16="http://schemas.microsoft.com/office/drawing/2014/main" id="{C0DBFAB0-FCF0-964A-4CE9-5AFE30F9D477}"/>
                </a:ext>
              </a:extLst>
            </p:cNvPr>
            <p:cNvSpPr/>
            <p:nvPr/>
          </p:nvSpPr>
          <p:spPr>
            <a:xfrm>
              <a:off x="2065696" y="9229595"/>
              <a:ext cx="257175" cy="252359"/>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61" name="Circle: Hollow 60">
              <a:extLst>
                <a:ext uri="{FF2B5EF4-FFF2-40B4-BE49-F238E27FC236}">
                  <a16:creationId xmlns:a16="http://schemas.microsoft.com/office/drawing/2014/main" id="{8129335A-E4E3-A44F-BA89-07A16D7B2068}"/>
                </a:ext>
              </a:extLst>
            </p:cNvPr>
            <p:cNvSpPr/>
            <p:nvPr/>
          </p:nvSpPr>
          <p:spPr>
            <a:xfrm>
              <a:off x="1924891" y="9095277"/>
              <a:ext cx="528395" cy="520029"/>
            </a:xfrm>
            <a:prstGeom prst="donut">
              <a:avLst/>
            </a:prstGeom>
            <a:solidFill>
              <a:srgbClr val="0AA5AB"/>
            </a:solidFill>
            <a:ln w="25400" cap="flat">
              <a:solidFill>
                <a:srgbClr val="0AA5A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grpSp>
        <p:nvGrpSpPr>
          <p:cNvPr id="62" name="Group 61">
            <a:extLst>
              <a:ext uri="{FF2B5EF4-FFF2-40B4-BE49-F238E27FC236}">
                <a16:creationId xmlns:a16="http://schemas.microsoft.com/office/drawing/2014/main" id="{95DDF135-461B-BA54-7C14-D63F1D2265D4}"/>
              </a:ext>
            </a:extLst>
          </p:cNvPr>
          <p:cNvGrpSpPr/>
          <p:nvPr/>
        </p:nvGrpSpPr>
        <p:grpSpPr>
          <a:xfrm>
            <a:off x="20621074" y="7060691"/>
            <a:ext cx="528395" cy="520029"/>
            <a:chOff x="1924891" y="9095277"/>
            <a:chExt cx="528395" cy="520029"/>
          </a:xfrm>
        </p:grpSpPr>
        <p:sp>
          <p:nvSpPr>
            <p:cNvPr id="63" name="Oval 62">
              <a:extLst>
                <a:ext uri="{FF2B5EF4-FFF2-40B4-BE49-F238E27FC236}">
                  <a16:creationId xmlns:a16="http://schemas.microsoft.com/office/drawing/2014/main" id="{4EA8250B-7E6B-3A20-18B6-8401FBD13BC9}"/>
                </a:ext>
              </a:extLst>
            </p:cNvPr>
            <p:cNvSpPr/>
            <p:nvPr/>
          </p:nvSpPr>
          <p:spPr>
            <a:xfrm>
              <a:off x="2044810" y="9229595"/>
              <a:ext cx="288562" cy="258751"/>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64" name="Circle: Hollow 63">
              <a:extLst>
                <a:ext uri="{FF2B5EF4-FFF2-40B4-BE49-F238E27FC236}">
                  <a16:creationId xmlns:a16="http://schemas.microsoft.com/office/drawing/2014/main" id="{C37D25BB-5994-CC8B-7EB0-304B2342FF80}"/>
                </a:ext>
              </a:extLst>
            </p:cNvPr>
            <p:cNvSpPr/>
            <p:nvPr/>
          </p:nvSpPr>
          <p:spPr>
            <a:xfrm>
              <a:off x="1924891" y="9095277"/>
              <a:ext cx="528395" cy="520029"/>
            </a:xfrm>
            <a:prstGeom prst="donut">
              <a:avLst/>
            </a:prstGeom>
            <a:solidFill>
              <a:srgbClr val="0AA5AB"/>
            </a:solidFill>
            <a:ln w="25400" cap="flat">
              <a:solidFill>
                <a:srgbClr val="0AA5A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grpSp>
        <p:nvGrpSpPr>
          <p:cNvPr id="65" name="Group 64">
            <a:extLst>
              <a:ext uri="{FF2B5EF4-FFF2-40B4-BE49-F238E27FC236}">
                <a16:creationId xmlns:a16="http://schemas.microsoft.com/office/drawing/2014/main" id="{E490EE04-485E-9FF3-9579-C9D798765539}"/>
              </a:ext>
            </a:extLst>
          </p:cNvPr>
          <p:cNvGrpSpPr/>
          <p:nvPr/>
        </p:nvGrpSpPr>
        <p:grpSpPr>
          <a:xfrm>
            <a:off x="11840135" y="7060691"/>
            <a:ext cx="528395" cy="520029"/>
            <a:chOff x="1924891" y="9095277"/>
            <a:chExt cx="528395" cy="520029"/>
          </a:xfrm>
        </p:grpSpPr>
        <p:sp>
          <p:nvSpPr>
            <p:cNvPr id="66" name="Oval 65">
              <a:extLst>
                <a:ext uri="{FF2B5EF4-FFF2-40B4-BE49-F238E27FC236}">
                  <a16:creationId xmlns:a16="http://schemas.microsoft.com/office/drawing/2014/main" id="{A176E44F-773F-54DF-D388-B7D77BCAB0B0}"/>
                </a:ext>
              </a:extLst>
            </p:cNvPr>
            <p:cNvSpPr/>
            <p:nvPr/>
          </p:nvSpPr>
          <p:spPr>
            <a:xfrm>
              <a:off x="2036943" y="9229489"/>
              <a:ext cx="286913" cy="258751"/>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67" name="Circle: Hollow 66">
              <a:extLst>
                <a:ext uri="{FF2B5EF4-FFF2-40B4-BE49-F238E27FC236}">
                  <a16:creationId xmlns:a16="http://schemas.microsoft.com/office/drawing/2014/main" id="{53E9F9E9-BBA9-266C-5E7A-9C14666BD6DE}"/>
                </a:ext>
              </a:extLst>
            </p:cNvPr>
            <p:cNvSpPr/>
            <p:nvPr/>
          </p:nvSpPr>
          <p:spPr>
            <a:xfrm>
              <a:off x="1924891" y="9095277"/>
              <a:ext cx="528395" cy="520029"/>
            </a:xfrm>
            <a:prstGeom prst="donut">
              <a:avLst/>
            </a:prstGeom>
            <a:solidFill>
              <a:srgbClr val="0AA5AB"/>
            </a:solidFill>
            <a:ln w="25400" cap="flat">
              <a:solidFill>
                <a:srgbClr val="0AA5A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grpSp>
        <p:nvGrpSpPr>
          <p:cNvPr id="68" name="Group 67">
            <a:extLst>
              <a:ext uri="{FF2B5EF4-FFF2-40B4-BE49-F238E27FC236}">
                <a16:creationId xmlns:a16="http://schemas.microsoft.com/office/drawing/2014/main" id="{487D6C28-F470-E65F-AADB-2251F32D0CEC}"/>
              </a:ext>
            </a:extLst>
          </p:cNvPr>
          <p:cNvGrpSpPr/>
          <p:nvPr/>
        </p:nvGrpSpPr>
        <p:grpSpPr>
          <a:xfrm>
            <a:off x="2717530" y="7060691"/>
            <a:ext cx="528395" cy="520029"/>
            <a:chOff x="1924891" y="9095277"/>
            <a:chExt cx="528395" cy="520029"/>
          </a:xfrm>
        </p:grpSpPr>
        <p:sp>
          <p:nvSpPr>
            <p:cNvPr id="69" name="Oval 68">
              <a:extLst>
                <a:ext uri="{FF2B5EF4-FFF2-40B4-BE49-F238E27FC236}">
                  <a16:creationId xmlns:a16="http://schemas.microsoft.com/office/drawing/2014/main" id="{76C4AF3C-ABD5-88CE-F955-D5A02CD457B6}"/>
                </a:ext>
              </a:extLst>
            </p:cNvPr>
            <p:cNvSpPr/>
            <p:nvPr/>
          </p:nvSpPr>
          <p:spPr>
            <a:xfrm>
              <a:off x="2048853" y="9209099"/>
              <a:ext cx="280472" cy="303569"/>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70" name="Circle: Hollow 69">
              <a:extLst>
                <a:ext uri="{FF2B5EF4-FFF2-40B4-BE49-F238E27FC236}">
                  <a16:creationId xmlns:a16="http://schemas.microsoft.com/office/drawing/2014/main" id="{0C1FA8EE-E654-F72B-754E-DF73A93801A9}"/>
                </a:ext>
              </a:extLst>
            </p:cNvPr>
            <p:cNvSpPr/>
            <p:nvPr/>
          </p:nvSpPr>
          <p:spPr>
            <a:xfrm>
              <a:off x="1924891" y="9095277"/>
              <a:ext cx="528395" cy="520029"/>
            </a:xfrm>
            <a:prstGeom prst="donut">
              <a:avLst/>
            </a:prstGeom>
            <a:solidFill>
              <a:srgbClr val="0AA5AB"/>
            </a:solidFill>
            <a:ln w="25400" cap="flat">
              <a:solidFill>
                <a:srgbClr val="0AA5A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grpSp>
        <p:nvGrpSpPr>
          <p:cNvPr id="71" name="Group 70">
            <a:extLst>
              <a:ext uri="{FF2B5EF4-FFF2-40B4-BE49-F238E27FC236}">
                <a16:creationId xmlns:a16="http://schemas.microsoft.com/office/drawing/2014/main" id="{4AEC52CD-1D9C-A0AC-B201-436D6A75A415}"/>
              </a:ext>
            </a:extLst>
          </p:cNvPr>
          <p:cNvGrpSpPr/>
          <p:nvPr/>
        </p:nvGrpSpPr>
        <p:grpSpPr>
          <a:xfrm>
            <a:off x="14019741" y="7060691"/>
            <a:ext cx="528395" cy="520029"/>
            <a:chOff x="1924891" y="9095277"/>
            <a:chExt cx="528395" cy="520029"/>
          </a:xfrm>
        </p:grpSpPr>
        <p:sp>
          <p:nvSpPr>
            <p:cNvPr id="72" name="Oval 71">
              <a:extLst>
                <a:ext uri="{FF2B5EF4-FFF2-40B4-BE49-F238E27FC236}">
                  <a16:creationId xmlns:a16="http://schemas.microsoft.com/office/drawing/2014/main" id="{321EE9C6-5733-2EC0-D198-9D0087B9E202}"/>
                </a:ext>
              </a:extLst>
            </p:cNvPr>
            <p:cNvSpPr/>
            <p:nvPr/>
          </p:nvSpPr>
          <p:spPr>
            <a:xfrm>
              <a:off x="2044810" y="9229595"/>
              <a:ext cx="288562" cy="258751"/>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73" name="Circle: Hollow 72">
              <a:extLst>
                <a:ext uri="{FF2B5EF4-FFF2-40B4-BE49-F238E27FC236}">
                  <a16:creationId xmlns:a16="http://schemas.microsoft.com/office/drawing/2014/main" id="{D4980A03-0183-1DD7-688F-B0E6CAC7939C}"/>
                </a:ext>
              </a:extLst>
            </p:cNvPr>
            <p:cNvSpPr/>
            <p:nvPr/>
          </p:nvSpPr>
          <p:spPr>
            <a:xfrm>
              <a:off x="1924891" y="9095277"/>
              <a:ext cx="528395" cy="520029"/>
            </a:xfrm>
            <a:prstGeom prst="donut">
              <a:avLst/>
            </a:prstGeom>
            <a:solidFill>
              <a:srgbClr val="0AA5AB"/>
            </a:solidFill>
            <a:ln w="25400" cap="flat">
              <a:solidFill>
                <a:srgbClr val="0AA5A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grpSp>
        <p:nvGrpSpPr>
          <p:cNvPr id="74" name="Group 73">
            <a:extLst>
              <a:ext uri="{FF2B5EF4-FFF2-40B4-BE49-F238E27FC236}">
                <a16:creationId xmlns:a16="http://schemas.microsoft.com/office/drawing/2014/main" id="{A53A5ABF-ED78-DD2F-A25A-7CDA78AE539D}"/>
              </a:ext>
            </a:extLst>
          </p:cNvPr>
          <p:cNvGrpSpPr/>
          <p:nvPr/>
        </p:nvGrpSpPr>
        <p:grpSpPr>
          <a:xfrm>
            <a:off x="15995408" y="7060691"/>
            <a:ext cx="528395" cy="520029"/>
            <a:chOff x="1924891" y="9095277"/>
            <a:chExt cx="528395" cy="520029"/>
          </a:xfrm>
        </p:grpSpPr>
        <p:sp>
          <p:nvSpPr>
            <p:cNvPr id="75" name="Oval 74">
              <a:extLst>
                <a:ext uri="{FF2B5EF4-FFF2-40B4-BE49-F238E27FC236}">
                  <a16:creationId xmlns:a16="http://schemas.microsoft.com/office/drawing/2014/main" id="{C2A8BB92-DC06-B9CD-48A6-77117064BAB9}"/>
                </a:ext>
              </a:extLst>
            </p:cNvPr>
            <p:cNvSpPr/>
            <p:nvPr/>
          </p:nvSpPr>
          <p:spPr>
            <a:xfrm>
              <a:off x="2044810" y="9229595"/>
              <a:ext cx="288562" cy="258751"/>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76" name="Circle: Hollow 75">
              <a:extLst>
                <a:ext uri="{FF2B5EF4-FFF2-40B4-BE49-F238E27FC236}">
                  <a16:creationId xmlns:a16="http://schemas.microsoft.com/office/drawing/2014/main" id="{5BFF778A-5782-D2D2-4D4A-6BFA23C51852}"/>
                </a:ext>
              </a:extLst>
            </p:cNvPr>
            <p:cNvSpPr/>
            <p:nvPr/>
          </p:nvSpPr>
          <p:spPr>
            <a:xfrm>
              <a:off x="1924891" y="9095277"/>
              <a:ext cx="528395" cy="520029"/>
            </a:xfrm>
            <a:prstGeom prst="donut">
              <a:avLst/>
            </a:prstGeom>
            <a:solidFill>
              <a:srgbClr val="0AA5AB"/>
            </a:solidFill>
            <a:ln w="25400" cap="flat">
              <a:solidFill>
                <a:srgbClr val="0AA5A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grpSp>
        <p:nvGrpSpPr>
          <p:cNvPr id="77" name="Group 76">
            <a:extLst>
              <a:ext uri="{FF2B5EF4-FFF2-40B4-BE49-F238E27FC236}">
                <a16:creationId xmlns:a16="http://schemas.microsoft.com/office/drawing/2014/main" id="{15453AA9-2443-0D93-2674-62A4B089682C}"/>
              </a:ext>
            </a:extLst>
          </p:cNvPr>
          <p:cNvGrpSpPr/>
          <p:nvPr/>
        </p:nvGrpSpPr>
        <p:grpSpPr>
          <a:xfrm>
            <a:off x="18502513" y="7060691"/>
            <a:ext cx="528395" cy="520029"/>
            <a:chOff x="1924891" y="9095277"/>
            <a:chExt cx="528395" cy="520029"/>
          </a:xfrm>
        </p:grpSpPr>
        <p:sp>
          <p:nvSpPr>
            <p:cNvPr id="78" name="Oval 77">
              <a:extLst>
                <a:ext uri="{FF2B5EF4-FFF2-40B4-BE49-F238E27FC236}">
                  <a16:creationId xmlns:a16="http://schemas.microsoft.com/office/drawing/2014/main" id="{37E92E05-60D6-B3B2-9DB3-CAEFF70B4AFC}"/>
                </a:ext>
              </a:extLst>
            </p:cNvPr>
            <p:cNvSpPr/>
            <p:nvPr/>
          </p:nvSpPr>
          <p:spPr>
            <a:xfrm>
              <a:off x="2044810" y="9229595"/>
              <a:ext cx="288562" cy="258751"/>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79" name="Circle: Hollow 78">
              <a:extLst>
                <a:ext uri="{FF2B5EF4-FFF2-40B4-BE49-F238E27FC236}">
                  <a16:creationId xmlns:a16="http://schemas.microsoft.com/office/drawing/2014/main" id="{4AB47340-3D3E-FCA6-1C3F-BA642332D9D2}"/>
                </a:ext>
              </a:extLst>
            </p:cNvPr>
            <p:cNvSpPr/>
            <p:nvPr/>
          </p:nvSpPr>
          <p:spPr>
            <a:xfrm>
              <a:off x="1924891" y="9095277"/>
              <a:ext cx="528395" cy="520029"/>
            </a:xfrm>
            <a:prstGeom prst="donut">
              <a:avLst/>
            </a:prstGeom>
            <a:solidFill>
              <a:srgbClr val="0AA5AB"/>
            </a:solidFill>
            <a:ln w="25400" cap="flat">
              <a:solidFill>
                <a:srgbClr val="0AA5A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spTree>
    <p:extLst>
      <p:ext uri="{BB962C8B-B14F-4D97-AF65-F5344CB8AC3E}">
        <p14:creationId xmlns:p14="http://schemas.microsoft.com/office/powerpoint/2010/main" val="172634232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a:extLst>
              <a:ext uri="{FF2B5EF4-FFF2-40B4-BE49-F238E27FC236}">
                <a16:creationId xmlns:a16="http://schemas.microsoft.com/office/drawing/2014/main" id="{C4BFA74A-8B90-4142-86E2-6C1F789519EA}"/>
              </a:ext>
            </a:extLst>
          </p:cNvPr>
          <p:cNvSpPr txBox="1">
            <a:spLocks/>
          </p:cNvSpPr>
          <p:nvPr/>
        </p:nvSpPr>
        <p:spPr bwMode="auto">
          <a:xfrm>
            <a:off x="11621730" y="3504501"/>
            <a:ext cx="11937842" cy="867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2400" kern="1200">
                <a:solidFill>
                  <a:schemeClr val="tx1"/>
                </a:solidFill>
                <a:effectLst/>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457200" algn="just" defTabSz="914400" rtl="0" eaLnBrk="1" fontAlgn="base" latinLnBrk="0" hangingPunct="1">
              <a:lnSpc>
                <a:spcPct val="130000"/>
              </a:lnSpc>
              <a:spcBef>
                <a:spcPts val="0"/>
              </a:spcBef>
              <a:spcAft>
                <a:spcPct val="0"/>
              </a:spcAft>
              <a:buClr>
                <a:srgbClr val="0AA5AB"/>
              </a:buClr>
              <a:buSzPct val="125000"/>
              <a:buFont typeface="Wingdings" panose="05000000000000000000" pitchFamily="2" charset="2"/>
              <a:buChar char="ü"/>
              <a:tabLst/>
              <a:defRPr/>
            </a:pPr>
            <a:r>
              <a:rPr kumimoji="0" lang="es-DO" sz="3000" b="1"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 Evaluación de la adecuación y calidad de las Utilidades</a:t>
            </a:r>
            <a:r>
              <a:rPr kumimoji="0" lang="es-DO" sz="3000" b="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 considera la cantidad, calidad y volatilidad de las Utilidades dentro del contexto de los objetivos y perfil de riesgo de la entidad, tomando en cuenta tanto sus tendencias históricas como sus perspectivas futuras. Debe ser fuente para cubrir las pérdidas esperadas de la entidad, generar un retorno adecuado para los inversionistas y aportar capital para el crecimiento futuro.</a:t>
            </a:r>
          </a:p>
          <a:p>
            <a:pPr marL="457200" marR="0" lvl="0" indent="-457200" algn="just" defTabSz="914400" rtl="0" eaLnBrk="1" fontAlgn="base" latinLnBrk="0" hangingPunct="1">
              <a:lnSpc>
                <a:spcPct val="130000"/>
              </a:lnSpc>
              <a:spcBef>
                <a:spcPts val="0"/>
              </a:spcBef>
              <a:spcAft>
                <a:spcPct val="0"/>
              </a:spcAft>
              <a:buClr>
                <a:srgbClr val="0AA5AB"/>
              </a:buClr>
              <a:buSzPct val="125000"/>
              <a:buFont typeface="Wingdings" panose="05000000000000000000" pitchFamily="2" charset="2"/>
              <a:buChar char="ü"/>
              <a:tabLst/>
              <a:defRPr/>
            </a:pPr>
            <a:endParaRPr lang="es-DO" sz="3000" dirty="0">
              <a:solidFill>
                <a:sysClr val="windowText" lastClr="000000"/>
              </a:solidFill>
              <a:latin typeface="Calibri" panose="020F0502020204030204" pitchFamily="34" charset="0"/>
              <a:cs typeface="Calibri" panose="020F0502020204030204" pitchFamily="34" charset="0"/>
            </a:endParaRPr>
          </a:p>
          <a:p>
            <a:pPr marL="457200" indent="-457200" algn="just" defTabSz="914400" hangingPunct="1">
              <a:lnSpc>
                <a:spcPct val="130000"/>
              </a:lnSpc>
              <a:spcBef>
                <a:spcPts val="0"/>
              </a:spcBef>
              <a:buClr>
                <a:srgbClr val="0AA5AB"/>
              </a:buClr>
              <a:buSzPct val="125000"/>
              <a:buFont typeface="Wingdings" panose="05000000000000000000" pitchFamily="2" charset="2"/>
              <a:buChar char="ü"/>
              <a:defRPr/>
            </a:pPr>
            <a:r>
              <a:rPr kumimoji="0" lang="es-DO" sz="3000" b="1"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 Evaluación de la adecuación del Capital </a:t>
            </a:r>
            <a:r>
              <a:rPr kumimoji="0" lang="es-DO" sz="3000" b="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(calidad y cantidad) y los procesos de gestión de capital evaluados dentro del contexto del perfil de riesgo de la entidad. El capital representa la participación de los inversionistas en el negocio y debe ser una fuente de fortaleza para la seguridad de la entidad, brindando un “colchón” para absorber pérdidas inesperadas.</a:t>
            </a:r>
          </a:p>
          <a:p>
            <a:pPr marL="0" marR="0" lvl="0" indent="0" algn="just" defTabSz="914400" rtl="0" eaLnBrk="1" fontAlgn="base" latinLnBrk="0" hangingPunct="1">
              <a:lnSpc>
                <a:spcPct val="150000"/>
              </a:lnSpc>
              <a:spcBef>
                <a:spcPts val="0"/>
              </a:spcBef>
              <a:spcAft>
                <a:spcPct val="0"/>
              </a:spcAft>
              <a:buClrTx/>
              <a:buSzTx/>
              <a:buNone/>
              <a:tabLst/>
              <a:defRPr/>
            </a:pPr>
            <a:endParaRPr kumimoji="0" lang="es-DO" sz="2800" b="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s-DO"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1 Marcador de contenido">
            <a:extLst>
              <a:ext uri="{FF2B5EF4-FFF2-40B4-BE49-F238E27FC236}">
                <a16:creationId xmlns:a16="http://schemas.microsoft.com/office/drawing/2014/main" id="{40522AC6-F3B3-4405-B068-257303EB43E5}"/>
              </a:ext>
            </a:extLst>
          </p:cNvPr>
          <p:cNvSpPr txBox="1">
            <a:spLocks/>
          </p:cNvSpPr>
          <p:nvPr/>
        </p:nvSpPr>
        <p:spPr>
          <a:xfrm>
            <a:off x="687274" y="4771432"/>
            <a:ext cx="9242604" cy="6137727"/>
          </a:xfrm>
          <a:prstGeom prst="rect">
            <a:avLst/>
          </a:prstGeom>
        </p:spPr>
        <p:txBody>
          <a:bodyPr/>
          <a:lstStyle>
            <a:lvl1pPr marL="365758" marR="0" indent="-365758"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1pPr>
            <a:lvl2pPr marL="909319" marR="0" indent="-4064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2pPr>
            <a:lvl3pPr marL="1417319" marR="0" indent="-4572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3pPr>
            <a:lvl4pPr marL="1939833"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4pPr>
            <a:lvl5pPr marL="2397033"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chemeClr val="tx2"/>
                </a:solidFill>
                <a:uFillTx/>
                <a:latin typeface="+mj-lt"/>
                <a:ea typeface="+mj-ea"/>
                <a:cs typeface="+mj-cs"/>
                <a:sym typeface="Corbel"/>
              </a:defRPr>
            </a:lvl5pPr>
            <a:lvl6pPr marL="29391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6pPr>
            <a:lvl7pPr marL="33963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7pPr>
            <a:lvl8pPr marL="38535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8pPr>
            <a:lvl9pPr marL="4310741" marR="0" indent="-653141"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j-lt"/>
                <a:ea typeface="+mj-ea"/>
                <a:cs typeface="+mj-cs"/>
                <a:sym typeface="Corbel"/>
              </a:defRPr>
            </a:lvl9pPr>
          </a:lstStyle>
          <a:p>
            <a:pPr marL="0" indent="0" algn="ctr" hangingPunct="1">
              <a:lnSpc>
                <a:spcPct val="150000"/>
              </a:lnSpc>
              <a:spcBef>
                <a:spcPts val="0"/>
              </a:spcBef>
              <a:buFontTx/>
              <a:buNone/>
            </a:pPr>
            <a:r>
              <a:rPr lang="es-DO" sz="3200" b="1" dirty="0">
                <a:solidFill>
                  <a:srgbClr val="0AA5AB"/>
                </a:solidFill>
                <a:latin typeface="Calibri" panose="020F0502020204030204" pitchFamily="34" charset="0"/>
                <a:cs typeface="Calibri" panose="020F0502020204030204" pitchFamily="34" charset="0"/>
              </a:rPr>
              <a:t>¿Qué es el Riesgo Compuesto?</a:t>
            </a:r>
          </a:p>
          <a:p>
            <a:pPr marL="0" indent="0" algn="just" hangingPunct="1">
              <a:lnSpc>
                <a:spcPct val="150000"/>
              </a:lnSpc>
              <a:spcBef>
                <a:spcPts val="0"/>
              </a:spcBef>
              <a:buFontTx/>
              <a:buNone/>
            </a:pPr>
            <a:r>
              <a:rPr lang="es-DO" sz="2800" dirty="0">
                <a:solidFill>
                  <a:schemeClr val="bg2">
                    <a:lumMod val="10000"/>
                  </a:schemeClr>
                </a:solidFill>
                <a:latin typeface="Calibri" panose="020F0502020204030204" pitchFamily="34" charset="0"/>
                <a:cs typeface="Calibri" panose="020F0502020204030204" pitchFamily="34" charset="0"/>
              </a:rPr>
              <a:t>Es el resultado neto de las diferentes evaluaciones realizadas durante todo el proceso de supervisión. </a:t>
            </a:r>
          </a:p>
          <a:p>
            <a:pPr marL="0" indent="0" algn="just" hangingPunct="1">
              <a:lnSpc>
                <a:spcPct val="150000"/>
              </a:lnSpc>
              <a:spcBef>
                <a:spcPts val="0"/>
              </a:spcBef>
              <a:buFontTx/>
              <a:buNone/>
            </a:pPr>
            <a:endParaRPr lang="es-DO" sz="2800" dirty="0">
              <a:solidFill>
                <a:schemeClr val="bg2">
                  <a:lumMod val="10000"/>
                </a:schemeClr>
              </a:solidFill>
              <a:latin typeface="Calibri" panose="020F0502020204030204" pitchFamily="34" charset="0"/>
              <a:cs typeface="Calibri" panose="020F0502020204030204" pitchFamily="34" charset="0"/>
            </a:endParaRPr>
          </a:p>
          <a:p>
            <a:pPr marL="0" indent="0" algn="just" hangingPunct="1">
              <a:lnSpc>
                <a:spcPct val="150000"/>
              </a:lnSpc>
              <a:spcBef>
                <a:spcPts val="0"/>
              </a:spcBef>
              <a:buFontTx/>
              <a:buNone/>
            </a:pPr>
            <a:r>
              <a:rPr lang="es-DO" sz="2800" dirty="0">
                <a:solidFill>
                  <a:schemeClr val="bg2">
                    <a:lumMod val="10000"/>
                  </a:schemeClr>
                </a:solidFill>
                <a:latin typeface="Calibri" panose="020F0502020204030204" pitchFamily="34" charset="0"/>
                <a:cs typeface="Calibri" panose="020F0502020204030204" pitchFamily="34" charset="0"/>
              </a:rPr>
              <a:t>Es una evaluación del perfil de riesgo global de la entidad, después de considerar el impacto del Capital y Utilidades como “colchones” para absorber las pérdidas esperadas e inesperadas derivadas de su Riesgo Neto Global.</a:t>
            </a:r>
          </a:p>
          <a:p>
            <a:pPr marL="0" indent="0" algn="just" hangingPunct="1">
              <a:spcBef>
                <a:spcPts val="0"/>
              </a:spcBef>
              <a:buFontTx/>
              <a:buNone/>
            </a:pPr>
            <a:endParaRPr lang="es-DO" sz="1600" dirty="0"/>
          </a:p>
          <a:p>
            <a:pPr marL="0" indent="0" algn="just" hangingPunct="1">
              <a:buFontTx/>
              <a:buNone/>
            </a:pPr>
            <a:r>
              <a:rPr lang="es-DO" sz="1800" dirty="0"/>
              <a:t> </a:t>
            </a:r>
          </a:p>
        </p:txBody>
      </p:sp>
      <p:sp>
        <p:nvSpPr>
          <p:cNvPr id="6" name="Rectángulo 5">
            <a:extLst>
              <a:ext uri="{FF2B5EF4-FFF2-40B4-BE49-F238E27FC236}">
                <a16:creationId xmlns:a16="http://schemas.microsoft.com/office/drawing/2014/main" id="{51202E68-9440-4588-B810-A80646E16DE3}"/>
              </a:ext>
            </a:extLst>
          </p:cNvPr>
          <p:cNvSpPr/>
          <p:nvPr/>
        </p:nvSpPr>
        <p:spPr>
          <a:xfrm flipH="1">
            <a:off x="11015220" y="4065923"/>
            <a:ext cx="45719" cy="7548744"/>
          </a:xfrm>
          <a:prstGeom prst="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DO" sz="3600" b="0" i="0" u="none" strike="noStrike" cap="none" spc="0" normalizeH="0" baseline="0">
              <a:ln>
                <a:noFill/>
              </a:ln>
              <a:solidFill>
                <a:srgbClr val="0D2237"/>
              </a:solidFill>
              <a:effectLst/>
              <a:uFillTx/>
              <a:latin typeface="+mj-lt"/>
              <a:ea typeface="+mj-ea"/>
              <a:cs typeface="+mj-cs"/>
              <a:sym typeface="Corbel"/>
            </a:endParaRPr>
          </a:p>
        </p:txBody>
      </p:sp>
      <p:sp>
        <p:nvSpPr>
          <p:cNvPr id="2" name="Marcador de número de diapositiva 1">
            <a:extLst>
              <a:ext uri="{FF2B5EF4-FFF2-40B4-BE49-F238E27FC236}">
                <a16:creationId xmlns:a16="http://schemas.microsoft.com/office/drawing/2014/main" id="{B5F77847-7996-ECCC-5D73-C8E3A536B1F6}"/>
              </a:ext>
            </a:extLst>
          </p:cNvPr>
          <p:cNvSpPr>
            <a:spLocks noGrp="1"/>
          </p:cNvSpPr>
          <p:nvPr>
            <p:ph type="sldNum" sz="quarter" idx="2"/>
          </p:nvPr>
        </p:nvSpPr>
        <p:spPr/>
        <p:txBody>
          <a:bodyPr/>
          <a:lstStyle/>
          <a:p>
            <a:fld id="{86CB4B4D-7CA3-9044-876B-883B54F8677D}" type="slidenum">
              <a:rPr lang="es-DO" smtClean="0"/>
              <a:t>20</a:t>
            </a:fld>
            <a:endParaRPr lang="es-DO" dirty="0"/>
          </a:p>
        </p:txBody>
      </p:sp>
      <p:sp>
        <p:nvSpPr>
          <p:cNvPr id="7" name="Más espacio…">
            <a:extLst>
              <a:ext uri="{FF2B5EF4-FFF2-40B4-BE49-F238E27FC236}">
                <a16:creationId xmlns:a16="http://schemas.microsoft.com/office/drawing/2014/main" id="{572A4509-8ED2-A216-5A9C-01B7E05734DB}"/>
              </a:ext>
            </a:extLst>
          </p:cNvPr>
          <p:cNvSpPr txBox="1"/>
          <p:nvPr/>
        </p:nvSpPr>
        <p:spPr>
          <a:xfrm>
            <a:off x="2597650" y="1003683"/>
            <a:ext cx="11724652" cy="19262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000" dirty="0"/>
              <a:t>Metodología SBR:</a:t>
            </a:r>
          </a:p>
          <a:p>
            <a:pPr>
              <a:lnSpc>
                <a:spcPct val="70000"/>
              </a:lnSpc>
              <a:defRPr sz="11800" spc="-471">
                <a:solidFill>
                  <a:srgbClr val="0AA5AB"/>
                </a:solidFill>
                <a:latin typeface="ArialNova-Light"/>
                <a:ea typeface="ArialNova-Light"/>
                <a:cs typeface="ArialNova-Light"/>
                <a:sym typeface="ArialNova-Light"/>
              </a:defRPr>
            </a:pPr>
            <a:r>
              <a:rPr lang="es-DO" sz="8000" dirty="0"/>
              <a:t>Riesgo compuesto</a:t>
            </a:r>
          </a:p>
        </p:txBody>
      </p:sp>
      <p:pic>
        <p:nvPicPr>
          <p:cNvPr id="9" name="Picture 8" descr="Shape&#10;&#10;Description automatically generated with low confidence">
            <a:extLst>
              <a:ext uri="{FF2B5EF4-FFF2-40B4-BE49-F238E27FC236}">
                <a16:creationId xmlns:a16="http://schemas.microsoft.com/office/drawing/2014/main" id="{8AB3CBC4-8810-B281-857B-31802A8FD3EA}"/>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274" y="1069210"/>
            <a:ext cx="1795240" cy="1795240"/>
          </a:xfrm>
          <a:prstGeom prst="rect">
            <a:avLst/>
          </a:prstGeom>
        </p:spPr>
      </p:pic>
    </p:spTree>
    <p:extLst>
      <p:ext uri="{BB962C8B-B14F-4D97-AF65-F5344CB8AC3E}">
        <p14:creationId xmlns:p14="http://schemas.microsoft.com/office/powerpoint/2010/main" val="414228757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5F77847-7996-ECCC-5D73-C8E3A536B1F6}"/>
              </a:ext>
            </a:extLst>
          </p:cNvPr>
          <p:cNvSpPr>
            <a:spLocks noGrp="1"/>
          </p:cNvSpPr>
          <p:nvPr>
            <p:ph type="sldNum" sz="quarter" idx="2"/>
          </p:nvPr>
        </p:nvSpPr>
        <p:spPr/>
        <p:txBody>
          <a:bodyPr/>
          <a:lstStyle/>
          <a:p>
            <a:fld id="{86CB4B4D-7CA3-9044-876B-883B54F8677D}" type="slidenum">
              <a:rPr lang="es-DO" smtClean="0"/>
              <a:t>21</a:t>
            </a:fld>
            <a:endParaRPr lang="es-DO" dirty="0"/>
          </a:p>
        </p:txBody>
      </p:sp>
      <p:sp>
        <p:nvSpPr>
          <p:cNvPr id="4" name="Más espacio…">
            <a:extLst>
              <a:ext uri="{FF2B5EF4-FFF2-40B4-BE49-F238E27FC236}">
                <a16:creationId xmlns:a16="http://schemas.microsoft.com/office/drawing/2014/main" id="{99908841-4281-4555-59D8-69996744D1A5}"/>
              </a:ext>
            </a:extLst>
          </p:cNvPr>
          <p:cNvSpPr txBox="1"/>
          <p:nvPr/>
        </p:nvSpPr>
        <p:spPr>
          <a:xfrm>
            <a:off x="940300" y="1003683"/>
            <a:ext cx="11724652" cy="19262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000" dirty="0"/>
              <a:t>Metodología SBR:</a:t>
            </a:r>
          </a:p>
          <a:p>
            <a:pPr>
              <a:lnSpc>
                <a:spcPct val="70000"/>
              </a:lnSpc>
              <a:defRPr sz="11800" spc="-471">
                <a:solidFill>
                  <a:srgbClr val="0AA5AB"/>
                </a:solidFill>
                <a:latin typeface="ArialNova-Light"/>
                <a:ea typeface="ArialNova-Light"/>
                <a:cs typeface="ArialNova-Light"/>
                <a:sym typeface="ArialNova-Light"/>
              </a:defRPr>
            </a:pPr>
            <a:r>
              <a:rPr lang="es-DO" sz="8000" dirty="0"/>
              <a:t>Riesgo compuesto</a:t>
            </a:r>
          </a:p>
        </p:txBody>
      </p:sp>
      <p:sp>
        <p:nvSpPr>
          <p:cNvPr id="5" name="Rectangle: Rounded Corners 4">
            <a:extLst>
              <a:ext uri="{FF2B5EF4-FFF2-40B4-BE49-F238E27FC236}">
                <a16:creationId xmlns:a16="http://schemas.microsoft.com/office/drawing/2014/main" id="{5782D7E9-90FD-A32E-691D-1A68F761F25C}"/>
              </a:ext>
            </a:extLst>
          </p:cNvPr>
          <p:cNvSpPr/>
          <p:nvPr/>
        </p:nvSpPr>
        <p:spPr>
          <a:xfrm>
            <a:off x="2552700" y="5630551"/>
            <a:ext cx="3581400" cy="1926295"/>
          </a:xfrm>
          <a:prstGeom prst="roundRect">
            <a:avLst/>
          </a:prstGeom>
          <a:solidFill>
            <a:srgbClr val="07203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4000" b="1" i="0" u="none" strike="noStrike" cap="none" spc="0" normalizeH="0" baseline="0">
                <a:ln>
                  <a:noFill/>
                </a:ln>
                <a:solidFill>
                  <a:schemeClr val="bg1"/>
                </a:solidFill>
                <a:effectLst/>
                <a:uFillTx/>
                <a:latin typeface="+mj-lt"/>
                <a:ea typeface="+mj-ea"/>
                <a:cs typeface="+mj-cs"/>
                <a:sym typeface="Corbel"/>
              </a:rPr>
              <a:t>Riesgo Neto Global</a:t>
            </a:r>
          </a:p>
        </p:txBody>
      </p:sp>
      <p:sp>
        <p:nvSpPr>
          <p:cNvPr id="6" name="Rectangle: Rounded Corners 5">
            <a:extLst>
              <a:ext uri="{FF2B5EF4-FFF2-40B4-BE49-F238E27FC236}">
                <a16:creationId xmlns:a16="http://schemas.microsoft.com/office/drawing/2014/main" id="{7ABD0EFD-C113-2CCC-4EB3-EB03625088FD}"/>
              </a:ext>
            </a:extLst>
          </p:cNvPr>
          <p:cNvSpPr/>
          <p:nvPr/>
        </p:nvSpPr>
        <p:spPr>
          <a:xfrm>
            <a:off x="7600340" y="5630551"/>
            <a:ext cx="3581400" cy="1926295"/>
          </a:xfrm>
          <a:prstGeom prst="roundRect">
            <a:avLst/>
          </a:prstGeom>
          <a:solidFill>
            <a:srgbClr val="4B6978"/>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es-DO" sz="4400" b="1">
                <a:solidFill>
                  <a:schemeClr val="bg1"/>
                </a:solidFill>
                <a:effectLst>
                  <a:outerShdw blurRad="38100" dist="38100" dir="2700000" algn="tl">
                    <a:srgbClr val="000000">
                      <a:alpha val="43137"/>
                    </a:srgbClr>
                  </a:outerShdw>
                </a:effectLst>
              </a:rPr>
              <a:t>Utilidades</a:t>
            </a:r>
            <a:endParaRPr kumimoji="0" lang="es-DO" sz="4400" b="1" i="0" u="none" strike="noStrike" cap="none" spc="0" normalizeH="0" baseline="0">
              <a:ln>
                <a:noFill/>
              </a:ln>
              <a:solidFill>
                <a:schemeClr val="bg1"/>
              </a:solidFill>
              <a:effectLst>
                <a:outerShdw blurRad="38100" dist="38100" dir="2700000" algn="tl">
                  <a:srgbClr val="000000">
                    <a:alpha val="43137"/>
                  </a:srgbClr>
                </a:outerShdw>
              </a:effectLst>
              <a:uFillTx/>
              <a:sym typeface="Corbel"/>
            </a:endParaRPr>
          </a:p>
        </p:txBody>
      </p:sp>
      <p:sp>
        <p:nvSpPr>
          <p:cNvPr id="7" name="Rectangle: Rounded Corners 6">
            <a:extLst>
              <a:ext uri="{FF2B5EF4-FFF2-40B4-BE49-F238E27FC236}">
                <a16:creationId xmlns:a16="http://schemas.microsoft.com/office/drawing/2014/main" id="{0299CB5D-FE6F-8C2E-ED13-FD9D608A0DA7}"/>
              </a:ext>
            </a:extLst>
          </p:cNvPr>
          <p:cNvSpPr/>
          <p:nvPr/>
        </p:nvSpPr>
        <p:spPr>
          <a:xfrm>
            <a:off x="12724180" y="5630551"/>
            <a:ext cx="3581400" cy="1926295"/>
          </a:xfrm>
          <a:prstGeom prst="roundRect">
            <a:avLst/>
          </a:prstGeom>
          <a:solidFill>
            <a:srgbClr val="6F93A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4400" b="1" i="0" u="none" strike="noStrike" cap="none" spc="0" normalizeH="0" baseline="0">
                <a:ln>
                  <a:noFill/>
                </a:ln>
                <a:solidFill>
                  <a:schemeClr val="bg1"/>
                </a:solidFill>
                <a:effectLst>
                  <a:outerShdw blurRad="38100" dist="38100" dir="2700000" algn="tl">
                    <a:srgbClr val="000000">
                      <a:alpha val="43137"/>
                    </a:srgbClr>
                  </a:outerShdw>
                </a:effectLst>
                <a:uFillTx/>
                <a:latin typeface="+mj-lt"/>
                <a:ea typeface="+mj-ea"/>
                <a:cs typeface="+mj-cs"/>
                <a:sym typeface="Corbel"/>
              </a:rPr>
              <a:t>Capital</a:t>
            </a:r>
          </a:p>
        </p:txBody>
      </p:sp>
      <p:sp>
        <p:nvSpPr>
          <p:cNvPr id="9" name="Rectangle: Rounded Corners 8">
            <a:extLst>
              <a:ext uri="{FF2B5EF4-FFF2-40B4-BE49-F238E27FC236}">
                <a16:creationId xmlns:a16="http://schemas.microsoft.com/office/drawing/2014/main" id="{AE0238E1-1C68-B2CE-6D40-355D871FCA37}"/>
              </a:ext>
            </a:extLst>
          </p:cNvPr>
          <p:cNvSpPr/>
          <p:nvPr/>
        </p:nvSpPr>
        <p:spPr>
          <a:xfrm>
            <a:off x="17771820" y="5630551"/>
            <a:ext cx="3581400" cy="1926295"/>
          </a:xfrm>
          <a:prstGeom prst="roundRect">
            <a:avLst/>
          </a:prstGeom>
          <a:solidFill>
            <a:srgbClr val="0AA5A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es-DO" sz="4000" b="1">
                <a:solidFill>
                  <a:schemeClr val="bg1"/>
                </a:solidFill>
                <a:effectLst>
                  <a:outerShdw blurRad="38100" dist="38100" dir="2700000" algn="tl">
                    <a:srgbClr val="000000">
                      <a:alpha val="43137"/>
                    </a:srgbClr>
                  </a:outerShdw>
                </a:effectLst>
              </a:rPr>
              <a:t>Riesgo Compuesto</a:t>
            </a:r>
            <a:endParaRPr kumimoji="0" lang="es-DO" sz="4000" b="1" i="0" u="none" strike="noStrike" cap="none" spc="0" normalizeH="0" baseline="0">
              <a:ln>
                <a:noFill/>
              </a:ln>
              <a:solidFill>
                <a:schemeClr val="bg1"/>
              </a:solidFill>
              <a:effectLst>
                <a:outerShdw blurRad="38100" dist="38100" dir="2700000" algn="tl">
                  <a:srgbClr val="000000">
                    <a:alpha val="43137"/>
                  </a:srgbClr>
                </a:outerShdw>
              </a:effectLst>
              <a:uFillTx/>
              <a:sym typeface="Corbel"/>
            </a:endParaRPr>
          </a:p>
        </p:txBody>
      </p:sp>
      <p:sp>
        <p:nvSpPr>
          <p:cNvPr id="23" name="Plus Sign 22">
            <a:extLst>
              <a:ext uri="{FF2B5EF4-FFF2-40B4-BE49-F238E27FC236}">
                <a16:creationId xmlns:a16="http://schemas.microsoft.com/office/drawing/2014/main" id="{6CFB3135-1CA7-0DD0-B070-9D4627428ECF}"/>
              </a:ext>
            </a:extLst>
          </p:cNvPr>
          <p:cNvSpPr/>
          <p:nvPr/>
        </p:nvSpPr>
        <p:spPr>
          <a:xfrm>
            <a:off x="6207578" y="5915863"/>
            <a:ext cx="1330169" cy="1355670"/>
          </a:xfrm>
          <a:prstGeom prst="mathPlus">
            <a:avLst>
              <a:gd name="adj1" fmla="val 17459"/>
            </a:avLst>
          </a:prstGeom>
          <a:solidFill>
            <a:srgbClr val="4B6978"/>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DO" sz="3600" b="0" i="0" u="none" strike="noStrike" cap="none" spc="0" normalizeH="0" baseline="0">
              <a:ln>
                <a:noFill/>
              </a:ln>
              <a:solidFill>
                <a:srgbClr val="0D2237"/>
              </a:solidFill>
              <a:effectLst/>
              <a:uFillTx/>
              <a:latin typeface="+mj-lt"/>
              <a:ea typeface="+mj-ea"/>
              <a:cs typeface="+mj-cs"/>
              <a:sym typeface="Corbel"/>
            </a:endParaRPr>
          </a:p>
        </p:txBody>
      </p:sp>
      <p:sp>
        <p:nvSpPr>
          <p:cNvPr id="24" name="Plus Sign 23">
            <a:extLst>
              <a:ext uri="{FF2B5EF4-FFF2-40B4-BE49-F238E27FC236}">
                <a16:creationId xmlns:a16="http://schemas.microsoft.com/office/drawing/2014/main" id="{C2D3EFB4-5702-B9C0-6F05-5065B5BFE506}"/>
              </a:ext>
            </a:extLst>
          </p:cNvPr>
          <p:cNvSpPr/>
          <p:nvPr/>
        </p:nvSpPr>
        <p:spPr>
          <a:xfrm>
            <a:off x="11272454" y="5915863"/>
            <a:ext cx="1330169" cy="1355670"/>
          </a:xfrm>
          <a:prstGeom prst="mathPlus">
            <a:avLst>
              <a:gd name="adj1" fmla="val 17459"/>
            </a:avLst>
          </a:prstGeom>
          <a:solidFill>
            <a:srgbClr val="4B6978"/>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DO" sz="3600" b="0" i="0" u="none" strike="noStrike" cap="none" spc="0" normalizeH="0" baseline="0">
              <a:ln>
                <a:noFill/>
              </a:ln>
              <a:solidFill>
                <a:srgbClr val="0D2237"/>
              </a:solidFill>
              <a:effectLst/>
              <a:uFillTx/>
              <a:latin typeface="+mj-lt"/>
              <a:ea typeface="+mj-ea"/>
              <a:cs typeface="+mj-cs"/>
              <a:sym typeface="Corbel"/>
            </a:endParaRPr>
          </a:p>
        </p:txBody>
      </p:sp>
      <p:sp>
        <p:nvSpPr>
          <p:cNvPr id="25" name="Equals 24">
            <a:extLst>
              <a:ext uri="{FF2B5EF4-FFF2-40B4-BE49-F238E27FC236}">
                <a16:creationId xmlns:a16="http://schemas.microsoft.com/office/drawing/2014/main" id="{EB6E8527-8DAA-B131-3307-D9231F354B4D}"/>
              </a:ext>
            </a:extLst>
          </p:cNvPr>
          <p:cNvSpPr/>
          <p:nvPr/>
        </p:nvSpPr>
        <p:spPr>
          <a:xfrm>
            <a:off x="16427137" y="5970767"/>
            <a:ext cx="1222234" cy="1245863"/>
          </a:xfrm>
          <a:prstGeom prst="mathEqual">
            <a:avLst/>
          </a:prstGeom>
          <a:solidFill>
            <a:srgbClr val="4B6978"/>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DO" sz="3600" b="0" i="0" u="none" strike="noStrike" cap="none" spc="0" normalizeH="0" baseline="0">
              <a:ln>
                <a:noFill/>
              </a:ln>
              <a:solidFill>
                <a:srgbClr val="0D2237"/>
              </a:solidFill>
              <a:effectLst/>
              <a:uFillTx/>
              <a:latin typeface="+mj-lt"/>
              <a:ea typeface="+mj-ea"/>
              <a:cs typeface="+mj-cs"/>
              <a:sym typeface="Corbel"/>
            </a:endParaRPr>
          </a:p>
        </p:txBody>
      </p:sp>
    </p:spTree>
    <p:extLst>
      <p:ext uri="{BB962C8B-B14F-4D97-AF65-F5344CB8AC3E}">
        <p14:creationId xmlns:p14="http://schemas.microsoft.com/office/powerpoint/2010/main" val="60333071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606;p7">
            <a:extLst>
              <a:ext uri="{FF2B5EF4-FFF2-40B4-BE49-F238E27FC236}">
                <a16:creationId xmlns:a16="http://schemas.microsoft.com/office/drawing/2014/main" id="{AC9C2F5D-478A-4F9D-8EC0-25BACA6C7DDC}"/>
              </a:ext>
            </a:extLst>
          </p:cNvPr>
          <p:cNvGrpSpPr/>
          <p:nvPr/>
        </p:nvGrpSpPr>
        <p:grpSpPr>
          <a:xfrm>
            <a:off x="16511880" y="6338559"/>
            <a:ext cx="5533292" cy="5626622"/>
            <a:chOff x="5352728" y="1990239"/>
            <a:chExt cx="327092" cy="322508"/>
          </a:xfrm>
          <a:solidFill>
            <a:srgbClr val="173247"/>
          </a:solidFill>
        </p:grpSpPr>
        <p:sp>
          <p:nvSpPr>
            <p:cNvPr id="3" name="Google Shape;607;p7">
              <a:extLst>
                <a:ext uri="{FF2B5EF4-FFF2-40B4-BE49-F238E27FC236}">
                  <a16:creationId xmlns:a16="http://schemas.microsoft.com/office/drawing/2014/main" id="{FB9CE582-FE7B-4892-8EBD-20C6C0F83267}"/>
                </a:ext>
              </a:extLst>
            </p:cNvPr>
            <p:cNvSpPr/>
            <p:nvPr/>
          </p:nvSpPr>
          <p:spPr>
            <a:xfrm>
              <a:off x="5575935" y="2093297"/>
              <a:ext cx="103885" cy="217923"/>
            </a:xfrm>
            <a:custGeom>
              <a:avLst/>
              <a:gdLst/>
              <a:ahLst/>
              <a:cxnLst/>
              <a:rect l="l" t="t" r="r" b="b"/>
              <a:pathLst>
                <a:path w="3264" h="6847" extrusionOk="0">
                  <a:moveTo>
                    <a:pt x="1084" y="322"/>
                  </a:moveTo>
                  <a:cubicBezTo>
                    <a:pt x="1144" y="322"/>
                    <a:pt x="1203" y="358"/>
                    <a:pt x="1203" y="441"/>
                  </a:cubicBezTo>
                  <a:lnTo>
                    <a:pt x="1203" y="513"/>
                  </a:lnTo>
                  <a:lnTo>
                    <a:pt x="1203" y="1061"/>
                  </a:lnTo>
                  <a:cubicBezTo>
                    <a:pt x="1203" y="1156"/>
                    <a:pt x="1275" y="1227"/>
                    <a:pt x="1370" y="1227"/>
                  </a:cubicBezTo>
                  <a:cubicBezTo>
                    <a:pt x="1453" y="1227"/>
                    <a:pt x="1537" y="1156"/>
                    <a:pt x="1537" y="1061"/>
                  </a:cubicBezTo>
                  <a:lnTo>
                    <a:pt x="1537" y="537"/>
                  </a:lnTo>
                  <a:cubicBezTo>
                    <a:pt x="1549" y="513"/>
                    <a:pt x="1596" y="477"/>
                    <a:pt x="1632" y="477"/>
                  </a:cubicBezTo>
                  <a:lnTo>
                    <a:pt x="1656" y="477"/>
                  </a:lnTo>
                  <a:cubicBezTo>
                    <a:pt x="1715" y="477"/>
                    <a:pt x="1775" y="525"/>
                    <a:pt x="1775" y="596"/>
                  </a:cubicBezTo>
                  <a:lnTo>
                    <a:pt x="1775" y="632"/>
                  </a:lnTo>
                  <a:lnTo>
                    <a:pt x="1775" y="1061"/>
                  </a:lnTo>
                  <a:cubicBezTo>
                    <a:pt x="1775" y="1156"/>
                    <a:pt x="1846" y="1227"/>
                    <a:pt x="1930" y="1227"/>
                  </a:cubicBezTo>
                  <a:cubicBezTo>
                    <a:pt x="2025" y="1227"/>
                    <a:pt x="2096" y="1156"/>
                    <a:pt x="2096" y="1061"/>
                  </a:cubicBezTo>
                  <a:lnTo>
                    <a:pt x="2096" y="656"/>
                  </a:lnTo>
                  <a:cubicBezTo>
                    <a:pt x="2108" y="620"/>
                    <a:pt x="2156" y="596"/>
                    <a:pt x="2203" y="596"/>
                  </a:cubicBezTo>
                  <a:lnTo>
                    <a:pt x="2215" y="596"/>
                  </a:lnTo>
                  <a:cubicBezTo>
                    <a:pt x="2275" y="596"/>
                    <a:pt x="2334" y="644"/>
                    <a:pt x="2334" y="715"/>
                  </a:cubicBezTo>
                  <a:lnTo>
                    <a:pt x="2334" y="822"/>
                  </a:lnTo>
                  <a:lnTo>
                    <a:pt x="2334" y="1156"/>
                  </a:lnTo>
                  <a:cubicBezTo>
                    <a:pt x="2334" y="1239"/>
                    <a:pt x="2406" y="1311"/>
                    <a:pt x="2501" y="1311"/>
                  </a:cubicBezTo>
                  <a:cubicBezTo>
                    <a:pt x="2584" y="1311"/>
                    <a:pt x="2668" y="1239"/>
                    <a:pt x="2668" y="1156"/>
                  </a:cubicBezTo>
                  <a:lnTo>
                    <a:pt x="2668" y="822"/>
                  </a:lnTo>
                  <a:cubicBezTo>
                    <a:pt x="2668" y="763"/>
                    <a:pt x="2703" y="703"/>
                    <a:pt x="2787" y="703"/>
                  </a:cubicBezTo>
                  <a:lnTo>
                    <a:pt x="2799" y="703"/>
                  </a:lnTo>
                  <a:cubicBezTo>
                    <a:pt x="2858" y="703"/>
                    <a:pt x="2918" y="751"/>
                    <a:pt x="2918" y="822"/>
                  </a:cubicBezTo>
                  <a:lnTo>
                    <a:pt x="2918" y="1584"/>
                  </a:lnTo>
                  <a:lnTo>
                    <a:pt x="2918" y="1596"/>
                  </a:lnTo>
                  <a:cubicBezTo>
                    <a:pt x="2930" y="1787"/>
                    <a:pt x="2918" y="2346"/>
                    <a:pt x="2632" y="2596"/>
                  </a:cubicBezTo>
                  <a:cubicBezTo>
                    <a:pt x="2608" y="2620"/>
                    <a:pt x="2572" y="2668"/>
                    <a:pt x="2572" y="2715"/>
                  </a:cubicBezTo>
                  <a:lnTo>
                    <a:pt x="2572" y="3216"/>
                  </a:lnTo>
                  <a:lnTo>
                    <a:pt x="1025" y="3216"/>
                  </a:lnTo>
                  <a:lnTo>
                    <a:pt x="1025" y="2858"/>
                  </a:lnTo>
                  <a:cubicBezTo>
                    <a:pt x="1025" y="2823"/>
                    <a:pt x="1001" y="2763"/>
                    <a:pt x="965" y="2727"/>
                  </a:cubicBezTo>
                  <a:cubicBezTo>
                    <a:pt x="929" y="2727"/>
                    <a:pt x="394" y="2311"/>
                    <a:pt x="358" y="1870"/>
                  </a:cubicBezTo>
                  <a:cubicBezTo>
                    <a:pt x="346" y="1608"/>
                    <a:pt x="334" y="1287"/>
                    <a:pt x="417" y="1215"/>
                  </a:cubicBezTo>
                  <a:cubicBezTo>
                    <a:pt x="453" y="1189"/>
                    <a:pt x="496" y="1175"/>
                    <a:pt x="560" y="1175"/>
                  </a:cubicBezTo>
                  <a:cubicBezTo>
                    <a:pt x="581" y="1175"/>
                    <a:pt x="605" y="1177"/>
                    <a:pt x="632" y="1180"/>
                  </a:cubicBezTo>
                  <a:lnTo>
                    <a:pt x="632" y="1406"/>
                  </a:lnTo>
                  <a:cubicBezTo>
                    <a:pt x="632" y="1489"/>
                    <a:pt x="703" y="1572"/>
                    <a:pt x="787" y="1572"/>
                  </a:cubicBezTo>
                  <a:cubicBezTo>
                    <a:pt x="882" y="1572"/>
                    <a:pt x="953" y="1489"/>
                    <a:pt x="953" y="1406"/>
                  </a:cubicBezTo>
                  <a:lnTo>
                    <a:pt x="953" y="441"/>
                  </a:lnTo>
                  <a:cubicBezTo>
                    <a:pt x="953" y="382"/>
                    <a:pt x="1001" y="322"/>
                    <a:pt x="1072" y="322"/>
                  </a:cubicBezTo>
                  <a:close/>
                  <a:moveTo>
                    <a:pt x="2799" y="3537"/>
                  </a:moveTo>
                  <a:lnTo>
                    <a:pt x="2799" y="4037"/>
                  </a:lnTo>
                  <a:lnTo>
                    <a:pt x="751" y="4037"/>
                  </a:lnTo>
                  <a:lnTo>
                    <a:pt x="751" y="3537"/>
                  </a:lnTo>
                  <a:close/>
                  <a:moveTo>
                    <a:pt x="2799" y="4370"/>
                  </a:moveTo>
                  <a:lnTo>
                    <a:pt x="2799" y="6525"/>
                  </a:lnTo>
                  <a:lnTo>
                    <a:pt x="751" y="6525"/>
                  </a:lnTo>
                  <a:lnTo>
                    <a:pt x="751" y="4370"/>
                  </a:lnTo>
                  <a:close/>
                  <a:moveTo>
                    <a:pt x="1072" y="1"/>
                  </a:moveTo>
                  <a:cubicBezTo>
                    <a:pt x="834" y="1"/>
                    <a:pt x="644" y="203"/>
                    <a:pt x="644" y="429"/>
                  </a:cubicBezTo>
                  <a:lnTo>
                    <a:pt x="644" y="846"/>
                  </a:lnTo>
                  <a:cubicBezTo>
                    <a:pt x="621" y="845"/>
                    <a:pt x="600" y="844"/>
                    <a:pt x="579" y="844"/>
                  </a:cubicBezTo>
                  <a:cubicBezTo>
                    <a:pt x="433" y="844"/>
                    <a:pt x="321" y="880"/>
                    <a:pt x="227" y="953"/>
                  </a:cubicBezTo>
                  <a:cubicBezTo>
                    <a:pt x="1" y="1144"/>
                    <a:pt x="13" y="1525"/>
                    <a:pt x="48" y="1882"/>
                  </a:cubicBezTo>
                  <a:cubicBezTo>
                    <a:pt x="72" y="2370"/>
                    <a:pt x="525" y="2787"/>
                    <a:pt x="679" y="2930"/>
                  </a:cubicBezTo>
                  <a:lnTo>
                    <a:pt x="679" y="3216"/>
                  </a:lnTo>
                  <a:lnTo>
                    <a:pt x="596" y="3216"/>
                  </a:lnTo>
                  <a:cubicBezTo>
                    <a:pt x="513" y="3216"/>
                    <a:pt x="429" y="3287"/>
                    <a:pt x="429" y="3382"/>
                  </a:cubicBezTo>
                  <a:lnTo>
                    <a:pt x="429" y="4216"/>
                  </a:lnTo>
                  <a:lnTo>
                    <a:pt x="429" y="6692"/>
                  </a:lnTo>
                  <a:cubicBezTo>
                    <a:pt x="429" y="6775"/>
                    <a:pt x="513" y="6847"/>
                    <a:pt x="596" y="6847"/>
                  </a:cubicBezTo>
                  <a:lnTo>
                    <a:pt x="2977" y="6847"/>
                  </a:lnTo>
                  <a:cubicBezTo>
                    <a:pt x="3061" y="6847"/>
                    <a:pt x="3144" y="6775"/>
                    <a:pt x="3144" y="6692"/>
                  </a:cubicBezTo>
                  <a:lnTo>
                    <a:pt x="3144" y="4204"/>
                  </a:lnTo>
                  <a:lnTo>
                    <a:pt x="3144" y="3370"/>
                  </a:lnTo>
                  <a:cubicBezTo>
                    <a:pt x="3120" y="3275"/>
                    <a:pt x="3049" y="3204"/>
                    <a:pt x="2965" y="3204"/>
                  </a:cubicBezTo>
                  <a:lnTo>
                    <a:pt x="2858" y="3204"/>
                  </a:lnTo>
                  <a:lnTo>
                    <a:pt x="2858" y="2763"/>
                  </a:lnTo>
                  <a:cubicBezTo>
                    <a:pt x="3263" y="2358"/>
                    <a:pt x="3215" y="1644"/>
                    <a:pt x="3204" y="1549"/>
                  </a:cubicBezTo>
                  <a:lnTo>
                    <a:pt x="3204" y="810"/>
                  </a:lnTo>
                  <a:cubicBezTo>
                    <a:pt x="3204" y="572"/>
                    <a:pt x="3013" y="382"/>
                    <a:pt x="2763" y="382"/>
                  </a:cubicBezTo>
                  <a:lnTo>
                    <a:pt x="2751" y="382"/>
                  </a:lnTo>
                  <a:cubicBezTo>
                    <a:pt x="2680" y="382"/>
                    <a:pt x="2608" y="394"/>
                    <a:pt x="2549" y="441"/>
                  </a:cubicBezTo>
                  <a:cubicBezTo>
                    <a:pt x="2465" y="334"/>
                    <a:pt x="2334" y="275"/>
                    <a:pt x="2203" y="275"/>
                  </a:cubicBezTo>
                  <a:lnTo>
                    <a:pt x="2191" y="275"/>
                  </a:lnTo>
                  <a:cubicBezTo>
                    <a:pt x="2120" y="275"/>
                    <a:pt x="2037" y="287"/>
                    <a:pt x="1977" y="322"/>
                  </a:cubicBezTo>
                  <a:cubicBezTo>
                    <a:pt x="1906" y="227"/>
                    <a:pt x="1787" y="168"/>
                    <a:pt x="1656" y="168"/>
                  </a:cubicBezTo>
                  <a:lnTo>
                    <a:pt x="1632" y="168"/>
                  </a:lnTo>
                  <a:cubicBezTo>
                    <a:pt x="1572" y="168"/>
                    <a:pt x="1525" y="179"/>
                    <a:pt x="1453" y="203"/>
                  </a:cubicBezTo>
                  <a:cubicBezTo>
                    <a:pt x="1382" y="84"/>
                    <a:pt x="1251" y="1"/>
                    <a:pt x="1084" y="1"/>
                  </a:cubicBezTo>
                  <a:close/>
                </a:path>
              </a:pathLst>
            </a:custGeom>
            <a:grp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Pts val="1400"/>
                <a:buFontTx/>
                <a:buNone/>
                <a:tabLst/>
                <a:defRPr/>
              </a:pPr>
              <a:endParaRPr kumimoji="0" sz="2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 name="Google Shape;608;p7">
              <a:extLst>
                <a:ext uri="{FF2B5EF4-FFF2-40B4-BE49-F238E27FC236}">
                  <a16:creationId xmlns:a16="http://schemas.microsoft.com/office/drawing/2014/main" id="{DAE513A3-5FC4-462C-9C0C-9B23BF70E089}"/>
                </a:ext>
              </a:extLst>
            </p:cNvPr>
            <p:cNvSpPr/>
            <p:nvPr/>
          </p:nvSpPr>
          <p:spPr>
            <a:xfrm>
              <a:off x="5426250" y="1990239"/>
              <a:ext cx="191029" cy="322508"/>
            </a:xfrm>
            <a:custGeom>
              <a:avLst/>
              <a:gdLst/>
              <a:ahLst/>
              <a:cxnLst/>
              <a:rect l="l" t="t" r="r" b="b"/>
              <a:pathLst>
                <a:path w="6002" h="10133" extrusionOk="0">
                  <a:moveTo>
                    <a:pt x="584" y="298"/>
                  </a:moveTo>
                  <a:lnTo>
                    <a:pt x="977" y="322"/>
                  </a:lnTo>
                  <a:lnTo>
                    <a:pt x="870" y="584"/>
                  </a:lnTo>
                  <a:lnTo>
                    <a:pt x="584" y="298"/>
                  </a:lnTo>
                  <a:close/>
                  <a:moveTo>
                    <a:pt x="1299" y="381"/>
                  </a:moveTo>
                  <a:lnTo>
                    <a:pt x="2322" y="810"/>
                  </a:lnTo>
                  <a:lnTo>
                    <a:pt x="2203" y="1239"/>
                  </a:lnTo>
                  <a:lnTo>
                    <a:pt x="1120" y="774"/>
                  </a:lnTo>
                  <a:lnTo>
                    <a:pt x="1299" y="381"/>
                  </a:lnTo>
                  <a:close/>
                  <a:moveTo>
                    <a:pt x="4739" y="1834"/>
                  </a:moveTo>
                  <a:lnTo>
                    <a:pt x="5097" y="1977"/>
                  </a:lnTo>
                  <a:lnTo>
                    <a:pt x="4918" y="2382"/>
                  </a:lnTo>
                  <a:lnTo>
                    <a:pt x="4620" y="2263"/>
                  </a:lnTo>
                  <a:cubicBezTo>
                    <a:pt x="4632" y="2251"/>
                    <a:pt x="4632" y="2227"/>
                    <a:pt x="4632" y="2227"/>
                  </a:cubicBezTo>
                  <a:lnTo>
                    <a:pt x="4739" y="1834"/>
                  </a:lnTo>
                  <a:close/>
                  <a:moveTo>
                    <a:pt x="5406" y="2108"/>
                  </a:moveTo>
                  <a:lnTo>
                    <a:pt x="5585" y="2191"/>
                  </a:lnTo>
                  <a:cubicBezTo>
                    <a:pt x="5609" y="2203"/>
                    <a:pt x="5632" y="2215"/>
                    <a:pt x="5644" y="2251"/>
                  </a:cubicBezTo>
                  <a:cubicBezTo>
                    <a:pt x="5656" y="2274"/>
                    <a:pt x="5656" y="2298"/>
                    <a:pt x="5644" y="2322"/>
                  </a:cubicBezTo>
                  <a:lnTo>
                    <a:pt x="5549" y="2524"/>
                  </a:lnTo>
                  <a:cubicBezTo>
                    <a:pt x="5537" y="2560"/>
                    <a:pt x="5525" y="2572"/>
                    <a:pt x="5490" y="2584"/>
                  </a:cubicBezTo>
                  <a:cubicBezTo>
                    <a:pt x="5478" y="2590"/>
                    <a:pt x="5463" y="2593"/>
                    <a:pt x="5449" y="2593"/>
                  </a:cubicBezTo>
                  <a:cubicBezTo>
                    <a:pt x="5436" y="2593"/>
                    <a:pt x="5424" y="2590"/>
                    <a:pt x="5418" y="2584"/>
                  </a:cubicBezTo>
                  <a:lnTo>
                    <a:pt x="5228" y="2513"/>
                  </a:lnTo>
                  <a:lnTo>
                    <a:pt x="5406" y="2108"/>
                  </a:lnTo>
                  <a:close/>
                  <a:moveTo>
                    <a:pt x="2906" y="405"/>
                  </a:moveTo>
                  <a:cubicBezTo>
                    <a:pt x="2930" y="405"/>
                    <a:pt x="2965" y="429"/>
                    <a:pt x="2977" y="441"/>
                  </a:cubicBezTo>
                  <a:cubicBezTo>
                    <a:pt x="2989" y="477"/>
                    <a:pt x="2989" y="500"/>
                    <a:pt x="2989" y="536"/>
                  </a:cubicBezTo>
                  <a:lnTo>
                    <a:pt x="2977" y="608"/>
                  </a:lnTo>
                  <a:lnTo>
                    <a:pt x="2787" y="1262"/>
                  </a:lnTo>
                  <a:cubicBezTo>
                    <a:pt x="2751" y="1358"/>
                    <a:pt x="2811" y="1441"/>
                    <a:pt x="2882" y="1453"/>
                  </a:cubicBezTo>
                  <a:lnTo>
                    <a:pt x="2930" y="1453"/>
                  </a:lnTo>
                  <a:cubicBezTo>
                    <a:pt x="3001" y="1453"/>
                    <a:pt x="3061" y="1417"/>
                    <a:pt x="3084" y="1334"/>
                  </a:cubicBezTo>
                  <a:lnTo>
                    <a:pt x="3263" y="703"/>
                  </a:lnTo>
                  <a:cubicBezTo>
                    <a:pt x="3287" y="667"/>
                    <a:pt x="3335" y="655"/>
                    <a:pt x="3382" y="655"/>
                  </a:cubicBezTo>
                  <a:lnTo>
                    <a:pt x="3394" y="655"/>
                  </a:lnTo>
                  <a:cubicBezTo>
                    <a:pt x="3418" y="655"/>
                    <a:pt x="3454" y="679"/>
                    <a:pt x="3465" y="703"/>
                  </a:cubicBezTo>
                  <a:cubicBezTo>
                    <a:pt x="3477" y="727"/>
                    <a:pt x="3477" y="762"/>
                    <a:pt x="3477" y="786"/>
                  </a:cubicBezTo>
                  <a:lnTo>
                    <a:pt x="3323" y="1358"/>
                  </a:lnTo>
                  <a:cubicBezTo>
                    <a:pt x="3287" y="1441"/>
                    <a:pt x="3346" y="1536"/>
                    <a:pt x="3418" y="1548"/>
                  </a:cubicBezTo>
                  <a:lnTo>
                    <a:pt x="3465" y="1548"/>
                  </a:lnTo>
                  <a:cubicBezTo>
                    <a:pt x="3537" y="1548"/>
                    <a:pt x="3596" y="1501"/>
                    <a:pt x="3620" y="1429"/>
                  </a:cubicBezTo>
                  <a:lnTo>
                    <a:pt x="3763" y="905"/>
                  </a:lnTo>
                  <a:cubicBezTo>
                    <a:pt x="3794" y="885"/>
                    <a:pt x="3825" y="855"/>
                    <a:pt x="3863" y="855"/>
                  </a:cubicBezTo>
                  <a:cubicBezTo>
                    <a:pt x="3869" y="855"/>
                    <a:pt x="3876" y="856"/>
                    <a:pt x="3882" y="858"/>
                  </a:cubicBezTo>
                  <a:lnTo>
                    <a:pt x="3894" y="858"/>
                  </a:lnTo>
                  <a:cubicBezTo>
                    <a:pt x="3954" y="881"/>
                    <a:pt x="4001" y="941"/>
                    <a:pt x="3989" y="1000"/>
                  </a:cubicBezTo>
                  <a:lnTo>
                    <a:pt x="3954" y="1096"/>
                  </a:lnTo>
                  <a:lnTo>
                    <a:pt x="3823" y="1536"/>
                  </a:lnTo>
                  <a:cubicBezTo>
                    <a:pt x="3799" y="1620"/>
                    <a:pt x="3835" y="1703"/>
                    <a:pt x="3930" y="1739"/>
                  </a:cubicBezTo>
                  <a:lnTo>
                    <a:pt x="3977" y="1739"/>
                  </a:lnTo>
                  <a:cubicBezTo>
                    <a:pt x="4049" y="1739"/>
                    <a:pt x="4108" y="1691"/>
                    <a:pt x="4120" y="1620"/>
                  </a:cubicBezTo>
                  <a:lnTo>
                    <a:pt x="4251" y="1167"/>
                  </a:lnTo>
                  <a:cubicBezTo>
                    <a:pt x="4272" y="1115"/>
                    <a:pt x="4320" y="1082"/>
                    <a:pt x="4371" y="1082"/>
                  </a:cubicBezTo>
                  <a:cubicBezTo>
                    <a:pt x="4379" y="1082"/>
                    <a:pt x="4386" y="1082"/>
                    <a:pt x="4394" y="1084"/>
                  </a:cubicBezTo>
                  <a:lnTo>
                    <a:pt x="4406" y="1084"/>
                  </a:lnTo>
                  <a:cubicBezTo>
                    <a:pt x="4466" y="1096"/>
                    <a:pt x="4513" y="1155"/>
                    <a:pt x="4489" y="1215"/>
                  </a:cubicBezTo>
                  <a:lnTo>
                    <a:pt x="4251" y="2084"/>
                  </a:lnTo>
                  <a:lnTo>
                    <a:pt x="4251" y="2096"/>
                  </a:lnTo>
                  <a:cubicBezTo>
                    <a:pt x="4323" y="2191"/>
                    <a:pt x="4216" y="2870"/>
                    <a:pt x="3811" y="3084"/>
                  </a:cubicBezTo>
                  <a:cubicBezTo>
                    <a:pt x="3751" y="3108"/>
                    <a:pt x="3727" y="3167"/>
                    <a:pt x="3727" y="3227"/>
                  </a:cubicBezTo>
                  <a:lnTo>
                    <a:pt x="3727" y="3715"/>
                  </a:lnTo>
                  <a:lnTo>
                    <a:pt x="2192" y="3715"/>
                  </a:lnTo>
                  <a:lnTo>
                    <a:pt x="2192" y="2941"/>
                  </a:lnTo>
                  <a:cubicBezTo>
                    <a:pt x="2192" y="2905"/>
                    <a:pt x="2180" y="2870"/>
                    <a:pt x="2144" y="2846"/>
                  </a:cubicBezTo>
                  <a:cubicBezTo>
                    <a:pt x="2144" y="2846"/>
                    <a:pt x="1715" y="2310"/>
                    <a:pt x="1787" y="1870"/>
                  </a:cubicBezTo>
                  <a:cubicBezTo>
                    <a:pt x="1822" y="1739"/>
                    <a:pt x="1834" y="1572"/>
                    <a:pt x="1870" y="1453"/>
                  </a:cubicBezTo>
                  <a:lnTo>
                    <a:pt x="2168" y="1572"/>
                  </a:lnTo>
                  <a:cubicBezTo>
                    <a:pt x="2192" y="1620"/>
                    <a:pt x="2239" y="1667"/>
                    <a:pt x="2275" y="1679"/>
                  </a:cubicBezTo>
                  <a:cubicBezTo>
                    <a:pt x="2294" y="1686"/>
                    <a:pt x="2312" y="1690"/>
                    <a:pt x="2330" y="1690"/>
                  </a:cubicBezTo>
                  <a:cubicBezTo>
                    <a:pt x="2401" y="1690"/>
                    <a:pt x="2456" y="1636"/>
                    <a:pt x="2465" y="1560"/>
                  </a:cubicBezTo>
                  <a:lnTo>
                    <a:pt x="2751" y="489"/>
                  </a:lnTo>
                  <a:cubicBezTo>
                    <a:pt x="2751" y="465"/>
                    <a:pt x="2787" y="429"/>
                    <a:pt x="2799" y="417"/>
                  </a:cubicBezTo>
                  <a:cubicBezTo>
                    <a:pt x="2834" y="405"/>
                    <a:pt x="2858" y="405"/>
                    <a:pt x="2882" y="405"/>
                  </a:cubicBezTo>
                  <a:close/>
                  <a:moveTo>
                    <a:pt x="3942" y="4048"/>
                  </a:moveTo>
                  <a:lnTo>
                    <a:pt x="3942" y="4549"/>
                  </a:lnTo>
                  <a:lnTo>
                    <a:pt x="1894" y="4549"/>
                  </a:lnTo>
                  <a:lnTo>
                    <a:pt x="1894" y="4048"/>
                  </a:lnTo>
                  <a:close/>
                  <a:moveTo>
                    <a:pt x="191" y="0"/>
                  </a:moveTo>
                  <a:cubicBezTo>
                    <a:pt x="120" y="0"/>
                    <a:pt x="60" y="24"/>
                    <a:pt x="36" y="84"/>
                  </a:cubicBezTo>
                  <a:cubicBezTo>
                    <a:pt x="1" y="143"/>
                    <a:pt x="13" y="227"/>
                    <a:pt x="60" y="262"/>
                  </a:cubicBezTo>
                  <a:lnTo>
                    <a:pt x="822" y="1012"/>
                  </a:lnTo>
                  <a:lnTo>
                    <a:pt x="834" y="1024"/>
                  </a:lnTo>
                  <a:lnTo>
                    <a:pt x="846" y="1024"/>
                  </a:lnTo>
                  <a:cubicBezTo>
                    <a:pt x="870" y="1036"/>
                    <a:pt x="894" y="1060"/>
                    <a:pt x="906" y="1060"/>
                  </a:cubicBezTo>
                  <a:lnTo>
                    <a:pt x="1596" y="1358"/>
                  </a:lnTo>
                  <a:cubicBezTo>
                    <a:pt x="1549" y="1501"/>
                    <a:pt x="1501" y="1679"/>
                    <a:pt x="1489" y="1846"/>
                  </a:cubicBezTo>
                  <a:cubicBezTo>
                    <a:pt x="1406" y="2346"/>
                    <a:pt x="1763" y="2870"/>
                    <a:pt x="1870" y="3036"/>
                  </a:cubicBezTo>
                  <a:lnTo>
                    <a:pt x="1870" y="3763"/>
                  </a:lnTo>
                  <a:lnTo>
                    <a:pt x="1739" y="3763"/>
                  </a:lnTo>
                  <a:cubicBezTo>
                    <a:pt x="1656" y="3763"/>
                    <a:pt x="1572" y="3834"/>
                    <a:pt x="1572" y="3929"/>
                  </a:cubicBezTo>
                  <a:lnTo>
                    <a:pt x="1572" y="4763"/>
                  </a:lnTo>
                  <a:lnTo>
                    <a:pt x="1572" y="9966"/>
                  </a:lnTo>
                  <a:cubicBezTo>
                    <a:pt x="1572" y="10061"/>
                    <a:pt x="1656" y="10133"/>
                    <a:pt x="1739" y="10133"/>
                  </a:cubicBezTo>
                  <a:lnTo>
                    <a:pt x="4120" y="10133"/>
                  </a:lnTo>
                  <a:cubicBezTo>
                    <a:pt x="4216" y="10133"/>
                    <a:pt x="4287" y="10061"/>
                    <a:pt x="4287" y="9966"/>
                  </a:cubicBezTo>
                  <a:lnTo>
                    <a:pt x="4287" y="5942"/>
                  </a:lnTo>
                  <a:cubicBezTo>
                    <a:pt x="4287" y="5846"/>
                    <a:pt x="4216" y="5775"/>
                    <a:pt x="4120" y="5775"/>
                  </a:cubicBezTo>
                  <a:cubicBezTo>
                    <a:pt x="4037" y="5775"/>
                    <a:pt x="3954" y="5846"/>
                    <a:pt x="3954" y="5942"/>
                  </a:cubicBezTo>
                  <a:lnTo>
                    <a:pt x="3954" y="9811"/>
                  </a:lnTo>
                  <a:lnTo>
                    <a:pt x="1906" y="9811"/>
                  </a:lnTo>
                  <a:lnTo>
                    <a:pt x="1906" y="4930"/>
                  </a:lnTo>
                  <a:lnTo>
                    <a:pt x="3954" y="4930"/>
                  </a:lnTo>
                  <a:lnTo>
                    <a:pt x="3954" y="5191"/>
                  </a:lnTo>
                  <a:lnTo>
                    <a:pt x="3954" y="5370"/>
                  </a:lnTo>
                  <a:cubicBezTo>
                    <a:pt x="3954" y="5465"/>
                    <a:pt x="4037" y="5537"/>
                    <a:pt x="4120" y="5537"/>
                  </a:cubicBezTo>
                  <a:cubicBezTo>
                    <a:pt x="4216" y="5537"/>
                    <a:pt x="4287" y="5465"/>
                    <a:pt x="4287" y="5370"/>
                  </a:cubicBezTo>
                  <a:lnTo>
                    <a:pt x="4287" y="5191"/>
                  </a:lnTo>
                  <a:lnTo>
                    <a:pt x="4287" y="4715"/>
                  </a:lnTo>
                  <a:lnTo>
                    <a:pt x="4287" y="3882"/>
                  </a:lnTo>
                  <a:cubicBezTo>
                    <a:pt x="4287" y="3787"/>
                    <a:pt x="4216" y="3715"/>
                    <a:pt x="4120" y="3715"/>
                  </a:cubicBezTo>
                  <a:lnTo>
                    <a:pt x="4049" y="3715"/>
                  </a:lnTo>
                  <a:lnTo>
                    <a:pt x="4049" y="3298"/>
                  </a:lnTo>
                  <a:cubicBezTo>
                    <a:pt x="4323" y="3120"/>
                    <a:pt x="4466" y="2810"/>
                    <a:pt x="4549" y="2572"/>
                  </a:cubicBezTo>
                  <a:lnTo>
                    <a:pt x="5299" y="2882"/>
                  </a:lnTo>
                  <a:cubicBezTo>
                    <a:pt x="5359" y="2917"/>
                    <a:pt x="5406" y="2917"/>
                    <a:pt x="5466" y="2917"/>
                  </a:cubicBezTo>
                  <a:cubicBezTo>
                    <a:pt x="5525" y="2917"/>
                    <a:pt x="5561" y="2905"/>
                    <a:pt x="5621" y="2882"/>
                  </a:cubicBezTo>
                  <a:cubicBezTo>
                    <a:pt x="5728" y="2846"/>
                    <a:pt x="5823" y="2763"/>
                    <a:pt x="5859" y="2667"/>
                  </a:cubicBezTo>
                  <a:lnTo>
                    <a:pt x="5954" y="2453"/>
                  </a:lnTo>
                  <a:cubicBezTo>
                    <a:pt x="6002" y="2346"/>
                    <a:pt x="6002" y="2227"/>
                    <a:pt x="5954" y="2132"/>
                  </a:cubicBezTo>
                  <a:cubicBezTo>
                    <a:pt x="5906" y="2024"/>
                    <a:pt x="5835" y="1929"/>
                    <a:pt x="5728" y="1893"/>
                  </a:cubicBezTo>
                  <a:lnTo>
                    <a:pt x="4847" y="1512"/>
                  </a:lnTo>
                  <a:lnTo>
                    <a:pt x="4894" y="1370"/>
                  </a:lnTo>
                  <a:cubicBezTo>
                    <a:pt x="4930" y="1251"/>
                    <a:pt x="4906" y="1131"/>
                    <a:pt x="4835" y="1036"/>
                  </a:cubicBezTo>
                  <a:cubicBezTo>
                    <a:pt x="4775" y="941"/>
                    <a:pt x="4668" y="881"/>
                    <a:pt x="4573" y="846"/>
                  </a:cubicBezTo>
                  <a:lnTo>
                    <a:pt x="4549" y="846"/>
                  </a:lnTo>
                  <a:cubicBezTo>
                    <a:pt x="4513" y="840"/>
                    <a:pt x="4478" y="837"/>
                    <a:pt x="4442" y="837"/>
                  </a:cubicBezTo>
                  <a:cubicBezTo>
                    <a:pt x="4406" y="837"/>
                    <a:pt x="4370" y="840"/>
                    <a:pt x="4335" y="846"/>
                  </a:cubicBezTo>
                  <a:cubicBezTo>
                    <a:pt x="4275" y="727"/>
                    <a:pt x="4168" y="643"/>
                    <a:pt x="4037" y="608"/>
                  </a:cubicBezTo>
                  <a:lnTo>
                    <a:pt x="4013" y="608"/>
                  </a:lnTo>
                  <a:cubicBezTo>
                    <a:pt x="3977" y="602"/>
                    <a:pt x="3942" y="599"/>
                    <a:pt x="3907" y="599"/>
                  </a:cubicBezTo>
                  <a:cubicBezTo>
                    <a:pt x="3873" y="599"/>
                    <a:pt x="3841" y="602"/>
                    <a:pt x="3811" y="608"/>
                  </a:cubicBezTo>
                  <a:cubicBezTo>
                    <a:pt x="3811" y="596"/>
                    <a:pt x="3799" y="596"/>
                    <a:pt x="3799" y="584"/>
                  </a:cubicBezTo>
                  <a:cubicBezTo>
                    <a:pt x="3739" y="477"/>
                    <a:pt x="3632" y="417"/>
                    <a:pt x="3525" y="381"/>
                  </a:cubicBezTo>
                  <a:lnTo>
                    <a:pt x="3513" y="381"/>
                  </a:lnTo>
                  <a:cubicBezTo>
                    <a:pt x="3483" y="375"/>
                    <a:pt x="3454" y="372"/>
                    <a:pt x="3424" y="372"/>
                  </a:cubicBezTo>
                  <a:cubicBezTo>
                    <a:pt x="3394" y="372"/>
                    <a:pt x="3364" y="375"/>
                    <a:pt x="3335" y="381"/>
                  </a:cubicBezTo>
                  <a:cubicBezTo>
                    <a:pt x="3323" y="358"/>
                    <a:pt x="3299" y="322"/>
                    <a:pt x="3287" y="310"/>
                  </a:cubicBezTo>
                  <a:cubicBezTo>
                    <a:pt x="3227" y="203"/>
                    <a:pt x="3120" y="143"/>
                    <a:pt x="3025" y="119"/>
                  </a:cubicBezTo>
                  <a:lnTo>
                    <a:pt x="3001" y="119"/>
                  </a:lnTo>
                  <a:cubicBezTo>
                    <a:pt x="2964" y="108"/>
                    <a:pt x="2927" y="103"/>
                    <a:pt x="2892" y="103"/>
                  </a:cubicBezTo>
                  <a:cubicBezTo>
                    <a:pt x="2812" y="103"/>
                    <a:pt x="2737" y="130"/>
                    <a:pt x="2680" y="179"/>
                  </a:cubicBezTo>
                  <a:cubicBezTo>
                    <a:pt x="2573" y="238"/>
                    <a:pt x="2513" y="346"/>
                    <a:pt x="2489" y="441"/>
                  </a:cubicBezTo>
                  <a:lnTo>
                    <a:pt x="2453" y="548"/>
                  </a:lnTo>
                  <a:lnTo>
                    <a:pt x="1322" y="72"/>
                  </a:lnTo>
                  <a:lnTo>
                    <a:pt x="1263" y="72"/>
                  </a:lnTo>
                  <a:lnTo>
                    <a:pt x="191" y="0"/>
                  </a:lnTo>
                  <a:close/>
                </a:path>
              </a:pathLst>
            </a:custGeom>
            <a:grp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Pts val="1400"/>
                <a:buFontTx/>
                <a:buNone/>
                <a:tabLst/>
                <a:defRPr/>
              </a:pPr>
              <a:endParaRPr kumimoji="0" sz="2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 name="Google Shape;609;p7">
              <a:extLst>
                <a:ext uri="{FF2B5EF4-FFF2-40B4-BE49-F238E27FC236}">
                  <a16:creationId xmlns:a16="http://schemas.microsoft.com/office/drawing/2014/main" id="{9DAA3D92-9CF3-451C-9643-B17BD27B22A7}"/>
                </a:ext>
              </a:extLst>
            </p:cNvPr>
            <p:cNvSpPr/>
            <p:nvPr/>
          </p:nvSpPr>
          <p:spPr>
            <a:xfrm>
              <a:off x="5352728" y="2121719"/>
              <a:ext cx="103503" cy="189501"/>
            </a:xfrm>
            <a:custGeom>
              <a:avLst/>
              <a:gdLst/>
              <a:ahLst/>
              <a:cxnLst/>
              <a:rect l="l" t="t" r="r" b="b"/>
              <a:pathLst>
                <a:path w="3252" h="5954" extrusionOk="0">
                  <a:moveTo>
                    <a:pt x="1073" y="322"/>
                  </a:moveTo>
                  <a:cubicBezTo>
                    <a:pt x="1132" y="322"/>
                    <a:pt x="1192" y="358"/>
                    <a:pt x="1192" y="441"/>
                  </a:cubicBezTo>
                  <a:lnTo>
                    <a:pt x="1192" y="513"/>
                  </a:lnTo>
                  <a:lnTo>
                    <a:pt x="1192" y="1060"/>
                  </a:lnTo>
                  <a:cubicBezTo>
                    <a:pt x="1192" y="1156"/>
                    <a:pt x="1263" y="1227"/>
                    <a:pt x="1358" y="1227"/>
                  </a:cubicBezTo>
                  <a:cubicBezTo>
                    <a:pt x="1442" y="1227"/>
                    <a:pt x="1525" y="1156"/>
                    <a:pt x="1525" y="1060"/>
                  </a:cubicBezTo>
                  <a:lnTo>
                    <a:pt x="1525" y="537"/>
                  </a:lnTo>
                  <a:cubicBezTo>
                    <a:pt x="1537" y="513"/>
                    <a:pt x="1584" y="477"/>
                    <a:pt x="1620" y="477"/>
                  </a:cubicBezTo>
                  <a:lnTo>
                    <a:pt x="1644" y="477"/>
                  </a:lnTo>
                  <a:cubicBezTo>
                    <a:pt x="1704" y="477"/>
                    <a:pt x="1763" y="525"/>
                    <a:pt x="1763" y="596"/>
                  </a:cubicBezTo>
                  <a:lnTo>
                    <a:pt x="1763" y="632"/>
                  </a:lnTo>
                  <a:lnTo>
                    <a:pt x="1763" y="1060"/>
                  </a:lnTo>
                  <a:cubicBezTo>
                    <a:pt x="1763" y="1156"/>
                    <a:pt x="1835" y="1227"/>
                    <a:pt x="1918" y="1227"/>
                  </a:cubicBezTo>
                  <a:cubicBezTo>
                    <a:pt x="2013" y="1227"/>
                    <a:pt x="2085" y="1156"/>
                    <a:pt x="2085" y="1060"/>
                  </a:cubicBezTo>
                  <a:lnTo>
                    <a:pt x="2085" y="656"/>
                  </a:lnTo>
                  <a:cubicBezTo>
                    <a:pt x="2096" y="620"/>
                    <a:pt x="2144" y="596"/>
                    <a:pt x="2192" y="596"/>
                  </a:cubicBezTo>
                  <a:lnTo>
                    <a:pt x="2204" y="596"/>
                  </a:lnTo>
                  <a:cubicBezTo>
                    <a:pt x="2263" y="596"/>
                    <a:pt x="2323" y="644"/>
                    <a:pt x="2323" y="715"/>
                  </a:cubicBezTo>
                  <a:lnTo>
                    <a:pt x="2323" y="822"/>
                  </a:lnTo>
                  <a:lnTo>
                    <a:pt x="2323" y="1156"/>
                  </a:lnTo>
                  <a:cubicBezTo>
                    <a:pt x="2323" y="1239"/>
                    <a:pt x="2394" y="1311"/>
                    <a:pt x="2489" y="1311"/>
                  </a:cubicBezTo>
                  <a:cubicBezTo>
                    <a:pt x="2573" y="1311"/>
                    <a:pt x="2656" y="1239"/>
                    <a:pt x="2656" y="1156"/>
                  </a:cubicBezTo>
                  <a:lnTo>
                    <a:pt x="2656" y="822"/>
                  </a:lnTo>
                  <a:cubicBezTo>
                    <a:pt x="2656" y="763"/>
                    <a:pt x="2692" y="703"/>
                    <a:pt x="2775" y="703"/>
                  </a:cubicBezTo>
                  <a:lnTo>
                    <a:pt x="2787" y="703"/>
                  </a:lnTo>
                  <a:cubicBezTo>
                    <a:pt x="2847" y="703"/>
                    <a:pt x="2906" y="751"/>
                    <a:pt x="2906" y="822"/>
                  </a:cubicBezTo>
                  <a:lnTo>
                    <a:pt x="2906" y="1584"/>
                  </a:lnTo>
                  <a:lnTo>
                    <a:pt x="2906" y="1596"/>
                  </a:lnTo>
                  <a:cubicBezTo>
                    <a:pt x="2894" y="1775"/>
                    <a:pt x="2882" y="2323"/>
                    <a:pt x="2597" y="2584"/>
                  </a:cubicBezTo>
                  <a:cubicBezTo>
                    <a:pt x="2561" y="2608"/>
                    <a:pt x="2537" y="2656"/>
                    <a:pt x="2537" y="2704"/>
                  </a:cubicBezTo>
                  <a:lnTo>
                    <a:pt x="2537" y="3204"/>
                  </a:lnTo>
                  <a:lnTo>
                    <a:pt x="989" y="3204"/>
                  </a:lnTo>
                  <a:lnTo>
                    <a:pt x="989" y="2846"/>
                  </a:lnTo>
                  <a:cubicBezTo>
                    <a:pt x="989" y="2799"/>
                    <a:pt x="953" y="2739"/>
                    <a:pt x="930" y="2715"/>
                  </a:cubicBezTo>
                  <a:cubicBezTo>
                    <a:pt x="775" y="2596"/>
                    <a:pt x="370" y="2227"/>
                    <a:pt x="346" y="1846"/>
                  </a:cubicBezTo>
                  <a:cubicBezTo>
                    <a:pt x="334" y="1596"/>
                    <a:pt x="311" y="1275"/>
                    <a:pt x="406" y="1191"/>
                  </a:cubicBezTo>
                  <a:cubicBezTo>
                    <a:pt x="441" y="1174"/>
                    <a:pt x="482" y="1163"/>
                    <a:pt x="539" y="1163"/>
                  </a:cubicBezTo>
                  <a:cubicBezTo>
                    <a:pt x="560" y="1163"/>
                    <a:pt x="583" y="1164"/>
                    <a:pt x="608" y="1168"/>
                  </a:cubicBezTo>
                  <a:lnTo>
                    <a:pt x="608" y="1394"/>
                  </a:lnTo>
                  <a:cubicBezTo>
                    <a:pt x="608" y="1477"/>
                    <a:pt x="692" y="1549"/>
                    <a:pt x="775" y="1549"/>
                  </a:cubicBezTo>
                  <a:cubicBezTo>
                    <a:pt x="870" y="1549"/>
                    <a:pt x="942" y="1477"/>
                    <a:pt x="942" y="1394"/>
                  </a:cubicBezTo>
                  <a:lnTo>
                    <a:pt x="942" y="441"/>
                  </a:lnTo>
                  <a:cubicBezTo>
                    <a:pt x="942" y="382"/>
                    <a:pt x="989" y="322"/>
                    <a:pt x="1061" y="322"/>
                  </a:cubicBezTo>
                  <a:close/>
                  <a:moveTo>
                    <a:pt x="2799" y="3537"/>
                  </a:moveTo>
                  <a:lnTo>
                    <a:pt x="2799" y="4037"/>
                  </a:lnTo>
                  <a:lnTo>
                    <a:pt x="751" y="4037"/>
                  </a:lnTo>
                  <a:lnTo>
                    <a:pt x="751" y="3537"/>
                  </a:lnTo>
                  <a:close/>
                  <a:moveTo>
                    <a:pt x="2799" y="4347"/>
                  </a:moveTo>
                  <a:lnTo>
                    <a:pt x="2799" y="5632"/>
                  </a:lnTo>
                  <a:lnTo>
                    <a:pt x="751" y="5632"/>
                  </a:lnTo>
                  <a:lnTo>
                    <a:pt x="751" y="4347"/>
                  </a:lnTo>
                  <a:close/>
                  <a:moveTo>
                    <a:pt x="1073" y="1"/>
                  </a:moveTo>
                  <a:cubicBezTo>
                    <a:pt x="834" y="1"/>
                    <a:pt x="644" y="203"/>
                    <a:pt x="644" y="429"/>
                  </a:cubicBezTo>
                  <a:lnTo>
                    <a:pt x="644" y="846"/>
                  </a:lnTo>
                  <a:cubicBezTo>
                    <a:pt x="622" y="845"/>
                    <a:pt x="600" y="844"/>
                    <a:pt x="579" y="844"/>
                  </a:cubicBezTo>
                  <a:cubicBezTo>
                    <a:pt x="433" y="844"/>
                    <a:pt x="321" y="880"/>
                    <a:pt x="227" y="953"/>
                  </a:cubicBezTo>
                  <a:cubicBezTo>
                    <a:pt x="1" y="1144"/>
                    <a:pt x="13" y="1525"/>
                    <a:pt x="49" y="1882"/>
                  </a:cubicBezTo>
                  <a:cubicBezTo>
                    <a:pt x="84" y="2370"/>
                    <a:pt x="525" y="2787"/>
                    <a:pt x="692" y="2930"/>
                  </a:cubicBezTo>
                  <a:lnTo>
                    <a:pt x="692" y="3216"/>
                  </a:lnTo>
                  <a:lnTo>
                    <a:pt x="596" y="3216"/>
                  </a:lnTo>
                  <a:cubicBezTo>
                    <a:pt x="513" y="3216"/>
                    <a:pt x="441" y="3287"/>
                    <a:pt x="441" y="3382"/>
                  </a:cubicBezTo>
                  <a:lnTo>
                    <a:pt x="441" y="4216"/>
                  </a:lnTo>
                  <a:lnTo>
                    <a:pt x="441" y="5799"/>
                  </a:lnTo>
                  <a:cubicBezTo>
                    <a:pt x="441" y="5882"/>
                    <a:pt x="513" y="5954"/>
                    <a:pt x="596" y="5954"/>
                  </a:cubicBezTo>
                  <a:lnTo>
                    <a:pt x="2978" y="5954"/>
                  </a:lnTo>
                  <a:cubicBezTo>
                    <a:pt x="3073" y="5954"/>
                    <a:pt x="3144" y="5882"/>
                    <a:pt x="3144" y="5799"/>
                  </a:cubicBezTo>
                  <a:lnTo>
                    <a:pt x="3144" y="4204"/>
                  </a:lnTo>
                  <a:lnTo>
                    <a:pt x="3144" y="3370"/>
                  </a:lnTo>
                  <a:cubicBezTo>
                    <a:pt x="3144" y="3275"/>
                    <a:pt x="3073" y="3204"/>
                    <a:pt x="2978" y="3204"/>
                  </a:cubicBezTo>
                  <a:lnTo>
                    <a:pt x="2882" y="3204"/>
                  </a:lnTo>
                  <a:lnTo>
                    <a:pt x="2882" y="2763"/>
                  </a:lnTo>
                  <a:cubicBezTo>
                    <a:pt x="3251" y="2370"/>
                    <a:pt x="3204" y="1644"/>
                    <a:pt x="3204" y="1549"/>
                  </a:cubicBezTo>
                  <a:lnTo>
                    <a:pt x="3204" y="810"/>
                  </a:lnTo>
                  <a:cubicBezTo>
                    <a:pt x="3204" y="572"/>
                    <a:pt x="3013" y="382"/>
                    <a:pt x="2775" y="382"/>
                  </a:cubicBezTo>
                  <a:lnTo>
                    <a:pt x="2763" y="382"/>
                  </a:lnTo>
                  <a:cubicBezTo>
                    <a:pt x="2680" y="382"/>
                    <a:pt x="2608" y="394"/>
                    <a:pt x="2549" y="441"/>
                  </a:cubicBezTo>
                  <a:cubicBezTo>
                    <a:pt x="2477" y="334"/>
                    <a:pt x="2335" y="275"/>
                    <a:pt x="2204" y="275"/>
                  </a:cubicBezTo>
                  <a:lnTo>
                    <a:pt x="2192" y="275"/>
                  </a:lnTo>
                  <a:cubicBezTo>
                    <a:pt x="2120" y="275"/>
                    <a:pt x="2049" y="287"/>
                    <a:pt x="1989" y="322"/>
                  </a:cubicBezTo>
                  <a:cubicBezTo>
                    <a:pt x="1906" y="227"/>
                    <a:pt x="1787" y="168"/>
                    <a:pt x="1656" y="168"/>
                  </a:cubicBezTo>
                  <a:lnTo>
                    <a:pt x="1644" y="168"/>
                  </a:lnTo>
                  <a:cubicBezTo>
                    <a:pt x="1584" y="168"/>
                    <a:pt x="1525" y="179"/>
                    <a:pt x="1465" y="203"/>
                  </a:cubicBezTo>
                  <a:cubicBezTo>
                    <a:pt x="1394" y="84"/>
                    <a:pt x="1251" y="1"/>
                    <a:pt x="1096" y="1"/>
                  </a:cubicBezTo>
                  <a:close/>
                </a:path>
              </a:pathLst>
            </a:custGeom>
            <a:grpFill/>
            <a:ln>
              <a:noFill/>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Pts val="1400"/>
                <a:buFontTx/>
                <a:buNone/>
                <a:tabLst/>
                <a:defRPr/>
              </a:pPr>
              <a:endParaRPr kumimoji="0" sz="28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6" name="De tres…">
            <a:extLst>
              <a:ext uri="{FF2B5EF4-FFF2-40B4-BE49-F238E27FC236}">
                <a16:creationId xmlns:a16="http://schemas.microsoft.com/office/drawing/2014/main" id="{1EF1DBD6-3AB6-4FA7-999A-924F4FADBF79}"/>
              </a:ext>
            </a:extLst>
          </p:cNvPr>
          <p:cNvSpPr txBox="1"/>
          <p:nvPr/>
        </p:nvSpPr>
        <p:spPr>
          <a:xfrm>
            <a:off x="1931584" y="3484395"/>
            <a:ext cx="14320400" cy="4751618"/>
          </a:xfrm>
          <a:prstGeom prst="rect">
            <a:avLst/>
          </a:prstGeom>
          <a:ln w="25400">
            <a:miter lim="400000"/>
          </a:ln>
          <a:extLst>
            <a:ext uri="{C572A759-6A51-4108-AA02-DFA0A04FC94B}">
              <ma14:wrappingTextBoxFlag xmlns="" xmlns:ma14="http://schemas.microsoft.com/office/mac/drawingml/2011/main" val="1"/>
            </a:ext>
          </a:extLst>
        </p:spPr>
        <p:txBody>
          <a:bodyPr wrap="square" lIns="182880" tIns="182878" rIns="182880" bIns="182878">
            <a:spAutoFit/>
          </a:bodyPr>
          <a:lstStyle/>
          <a:p>
            <a:pPr marL="0" marR="0" lvl="0" indent="0" algn="l" defTabSz="1828800" rtl="0" eaLnBrk="1" fontAlgn="auto" latinLnBrk="0" hangingPunct="1">
              <a:lnSpc>
                <a:spcPct val="60000"/>
              </a:lnSpc>
              <a:spcBef>
                <a:spcPts val="0"/>
              </a:spcBef>
              <a:spcAft>
                <a:spcPts val="0"/>
              </a:spcAft>
              <a:buClrTx/>
              <a:buSzTx/>
              <a:buFontTx/>
              <a:buNone/>
              <a:tabLst/>
              <a:defRPr sz="20000" spc="-799">
                <a:solidFill>
                  <a:srgbClr val="6F93A6"/>
                </a:solidFill>
                <a:latin typeface="Arial Nova Light"/>
                <a:ea typeface="Arial Nova Light"/>
                <a:cs typeface="Arial Nova Light"/>
                <a:sym typeface="Arial Nova Light"/>
              </a:defRPr>
            </a:pPr>
            <a:r>
              <a:rPr kumimoji="0" lang="es-DO" sz="23000" b="0" i="0" u="none" strike="noStrike" kern="1200" cap="none" spc="-1598" normalizeH="0" baseline="0" noProof="0" dirty="0">
                <a:ln>
                  <a:noFill/>
                </a:ln>
                <a:solidFill>
                  <a:srgbClr val="1A4359"/>
                </a:solidFill>
                <a:effectLst/>
                <a:uLnTx/>
                <a:uFillTx/>
                <a:latin typeface="Arial Nova" panose="020B0604020202020204" charset="0"/>
                <a:ea typeface="Arial Nova Light"/>
                <a:cs typeface="Arial Nova" panose="020B0604020202020204" charset="0"/>
                <a:sym typeface="Arial Nova Light"/>
              </a:rPr>
              <a:t>Preguntas y</a:t>
            </a:r>
          </a:p>
          <a:p>
            <a:pPr marL="0" marR="0" lvl="0" indent="0" algn="l" defTabSz="1828800" rtl="0" eaLnBrk="1" fontAlgn="auto" latinLnBrk="0" hangingPunct="1">
              <a:lnSpc>
                <a:spcPct val="60000"/>
              </a:lnSpc>
              <a:spcBef>
                <a:spcPts val="0"/>
              </a:spcBef>
              <a:spcAft>
                <a:spcPts val="0"/>
              </a:spcAft>
              <a:buClrTx/>
              <a:buSzTx/>
              <a:buFontTx/>
              <a:buNone/>
              <a:tabLst/>
              <a:defRPr sz="20000" spc="-799">
                <a:solidFill>
                  <a:srgbClr val="FFFFFF"/>
                </a:solidFill>
                <a:latin typeface="Arial Nova Light"/>
                <a:ea typeface="Arial Nova Light"/>
                <a:cs typeface="Arial Nova Light"/>
                <a:sym typeface="Arial Nova Light"/>
              </a:defRPr>
            </a:pPr>
            <a:r>
              <a:rPr kumimoji="0" lang="es-DO" sz="23000" b="0" i="0" u="none" strike="noStrike" kern="1200" cap="none" spc="-1598" normalizeH="0" baseline="0" noProof="0" dirty="0">
                <a:ln>
                  <a:noFill/>
                </a:ln>
                <a:solidFill>
                  <a:srgbClr val="FFFFFF"/>
                </a:solidFill>
                <a:effectLst/>
                <a:uLnTx/>
                <a:uFillTx/>
                <a:latin typeface="Arial Nova" panose="020B0604020202020204" charset="0"/>
                <a:ea typeface="Arial Nova Light"/>
                <a:cs typeface="Arial Nova" panose="020B0604020202020204" charset="0"/>
                <a:sym typeface="Arial Nova Light"/>
              </a:rPr>
              <a:t>Respuestas</a:t>
            </a:r>
            <a:endParaRPr kumimoji="0" sz="23000" b="0" i="0" u="none" strike="noStrike" kern="1200" cap="none" spc="-1598" normalizeH="0" baseline="0" noProof="0" dirty="0">
              <a:ln>
                <a:noFill/>
              </a:ln>
              <a:solidFill>
                <a:srgbClr val="FFFFFF"/>
              </a:solidFill>
              <a:effectLst/>
              <a:uLnTx/>
              <a:uFillTx/>
              <a:latin typeface="Arial Nova" panose="020B0604020202020204" charset="0"/>
              <a:ea typeface="Arial Nova Light"/>
              <a:cs typeface="Arial Nova" panose="020B0604020202020204" charset="0"/>
              <a:sym typeface="Arial Nova Light"/>
            </a:endParaRPr>
          </a:p>
        </p:txBody>
      </p:sp>
    </p:spTree>
    <p:extLst>
      <p:ext uri="{BB962C8B-B14F-4D97-AF65-F5344CB8AC3E}">
        <p14:creationId xmlns:p14="http://schemas.microsoft.com/office/powerpoint/2010/main" val="112020752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Image" descr="Image"/>
          <p:cNvPicPr>
            <a:picLocks noChangeAspect="1"/>
          </p:cNvPicPr>
          <p:nvPr/>
        </p:nvPicPr>
        <p:blipFill>
          <a:blip r:embed="rId2"/>
          <a:stretch>
            <a:fillRect/>
          </a:stretch>
        </p:blipFill>
        <p:spPr>
          <a:xfrm>
            <a:off x="1170664" y="11247120"/>
            <a:ext cx="5236191" cy="621943"/>
          </a:xfrm>
          <a:prstGeom prst="rect">
            <a:avLst/>
          </a:prstGeom>
          <a:ln w="12700">
            <a:miter lim="400000"/>
          </a:ln>
        </p:spPr>
      </p:pic>
      <p:sp>
        <p:nvSpPr>
          <p:cNvPr id="500" name="Gracias"/>
          <p:cNvSpPr txBox="1"/>
          <p:nvPr/>
        </p:nvSpPr>
        <p:spPr>
          <a:xfrm>
            <a:off x="1009369" y="5558537"/>
            <a:ext cx="7937682" cy="1956557"/>
          </a:xfrm>
          <a:prstGeom prst="rect">
            <a:avLst/>
          </a:prstGeom>
          <a:ln w="12700">
            <a:miter lim="400000"/>
          </a:ln>
          <a:extLst>
            <a:ext uri="{C572A759-6A51-4108-AA02-DFA0A04FC94B}">
              <ma14:wrappingTextBoxFlag xmlns:ma14="http://schemas.microsoft.com/office/mac/drawingml/2011/main" xmlns="" val="1"/>
            </a:ext>
          </a:extLst>
        </p:spPr>
        <p:txBody>
          <a:bodyPr wrap="none" lIns="91438" tIns="91438" rIns="91438" bIns="91438">
            <a:spAutoFit/>
          </a:bodyPr>
          <a:lstStyle>
            <a:lvl1pPr>
              <a:lnSpc>
                <a:spcPct val="60000"/>
              </a:lnSpc>
              <a:defRPr sz="20000" spc="-799">
                <a:solidFill>
                  <a:srgbClr val="6F93A6"/>
                </a:solidFill>
                <a:latin typeface="Arial Nova Light"/>
                <a:ea typeface="Arial Nova Light"/>
                <a:cs typeface="Arial Nova Light"/>
                <a:sym typeface="Arial Nova Light"/>
              </a:defRPr>
            </a:lvl1pPr>
          </a:lstStyle>
          <a:p>
            <a:pPr marL="0" marR="0" lvl="0" indent="0" algn="l" defTabSz="1828800" rtl="0" eaLnBrk="1" fontAlgn="auto" latinLnBrk="0" hangingPunct="0">
              <a:lnSpc>
                <a:spcPct val="60000"/>
              </a:lnSpc>
              <a:spcBef>
                <a:spcPts val="0"/>
              </a:spcBef>
              <a:spcAft>
                <a:spcPts val="0"/>
              </a:spcAft>
              <a:buClrTx/>
              <a:buSzTx/>
              <a:buFontTx/>
              <a:buNone/>
              <a:tabLst/>
              <a:defRPr/>
            </a:pPr>
            <a:r>
              <a:rPr kumimoji="0" sz="18000" b="1" i="0" u="none" strike="noStrike" kern="0" cap="none" spc="-799" normalizeH="0" baseline="0" noProof="0" dirty="0">
                <a:ln>
                  <a:noFill/>
                </a:ln>
                <a:solidFill>
                  <a:srgbClr val="6F93A6"/>
                </a:solidFill>
                <a:effectLst/>
                <a:uLnTx/>
                <a:uFillTx/>
                <a:latin typeface="Arial" panose="020B0604020202020204" pitchFamily="34" charset="0"/>
                <a:cs typeface="Arial" panose="020B0604020202020204" pitchFamily="34" charset="0"/>
                <a:sym typeface="Arial Nova Light"/>
              </a:rPr>
              <a:t>Gracias</a:t>
            </a:r>
          </a:p>
        </p:txBody>
      </p:sp>
      <p:pic>
        <p:nvPicPr>
          <p:cNvPr id="3" name="Imagen 2">
            <a:extLst>
              <a:ext uri="{FF2B5EF4-FFF2-40B4-BE49-F238E27FC236}">
                <a16:creationId xmlns:a16="http://schemas.microsoft.com/office/drawing/2014/main" id="{4AA70CD2-1AAC-4701-B333-B453CADDC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665" y="12158113"/>
            <a:ext cx="14374135" cy="111884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55D4D51-3399-3D83-5C26-0851955EB659}"/>
              </a:ext>
            </a:extLst>
          </p:cNvPr>
          <p:cNvSpPr>
            <a:spLocks noGrp="1"/>
          </p:cNvSpPr>
          <p:nvPr>
            <p:ph type="sldNum" sz="quarter" idx="2"/>
          </p:nvPr>
        </p:nvSpPr>
        <p:spPr/>
        <p:txBody>
          <a:bodyPr/>
          <a:lstStyle/>
          <a:p>
            <a:fld id="{86CB4B4D-7CA3-9044-876B-883B54F8677D}" type="slidenum">
              <a:rPr lang="es-DO" smtClean="0"/>
              <a:t>3</a:t>
            </a:fld>
            <a:endParaRPr lang="es-DO" dirty="0"/>
          </a:p>
        </p:txBody>
      </p:sp>
      <p:sp>
        <p:nvSpPr>
          <p:cNvPr id="18" name="Rectangle 3">
            <a:extLst>
              <a:ext uri="{FF2B5EF4-FFF2-40B4-BE49-F238E27FC236}">
                <a16:creationId xmlns:a16="http://schemas.microsoft.com/office/drawing/2014/main" id="{DBAAC0D2-D8BF-0951-0FC4-8E82A621302D}"/>
              </a:ext>
            </a:extLst>
          </p:cNvPr>
          <p:cNvSpPr txBox="1">
            <a:spLocks noChangeArrowheads="1"/>
          </p:cNvSpPr>
          <p:nvPr/>
        </p:nvSpPr>
        <p:spPr>
          <a:xfrm>
            <a:off x="2297871" y="4469446"/>
            <a:ext cx="20772279" cy="6770053"/>
          </a:xfrm>
          <a:prstGeom prst="rect">
            <a:avLst/>
          </a:prstGeom>
        </p:spPr>
        <p:txBody>
          <a:bodyPr>
            <a:normAutofit/>
          </a:bodyPr>
          <a:lstStyle>
            <a:lvl1pPr marL="365759" marR="0" indent="-365759"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1pPr>
            <a:lvl2pPr marL="909320" marR="0" indent="-4064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2pPr>
            <a:lvl3pPr marL="1417320" marR="0" indent="-4572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3pPr>
            <a:lvl4pPr marL="1939834"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4pPr>
            <a:lvl5pPr marL="2397034"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5pPr>
            <a:lvl6pPr marL="2939142" marR="0" indent="-653142"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6pPr>
            <a:lvl7pPr marL="3396342" marR="0" indent="-653142"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7pPr>
            <a:lvl8pPr marL="3853542" marR="0" indent="-653142"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8pPr>
            <a:lvl9pPr marL="4310742" marR="0" indent="-653142"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9pPr>
          </a:lstStyle>
          <a:p>
            <a:pPr marL="0" indent="0" algn="just" eaLnBrk="1" fontAlgn="auto" hangingPunct="1">
              <a:buFontTx/>
              <a:buNone/>
            </a:pPr>
            <a:r>
              <a:rPr lang="es-MX" sz="4400" kern="1200" dirty="0">
                <a:solidFill>
                  <a:sysClr val="windowText" lastClr="000000"/>
                </a:solidFill>
                <a:latin typeface="+mj-lt"/>
                <a:cs typeface="Calibri" panose="020F0502020204030204" pitchFamily="34" charset="0"/>
              </a:rPr>
              <a:t>Modelo de supervisión que se enfoca hacia la </a:t>
            </a:r>
            <a:r>
              <a:rPr lang="es-MX" sz="4400" b="1" kern="1200" dirty="0">
                <a:solidFill>
                  <a:srgbClr val="0AA5AB"/>
                </a:solidFill>
                <a:latin typeface="+mj-lt"/>
                <a:cs typeface="Calibri" panose="020F0502020204030204" pitchFamily="34" charset="0"/>
              </a:rPr>
              <a:t>verificación del cumplimiento</a:t>
            </a:r>
            <a:r>
              <a:rPr lang="es-MX" sz="4400" kern="1200" dirty="0">
                <a:solidFill>
                  <a:sysClr val="windowText" lastClr="000000"/>
                </a:solidFill>
                <a:latin typeface="+mj-lt"/>
                <a:cs typeface="Calibri" panose="020F0502020204030204" pitchFamily="34" charset="0"/>
              </a:rPr>
              <a:t> de:</a:t>
            </a:r>
          </a:p>
          <a:p>
            <a:pPr marL="1619250" indent="-457200" algn="just" eaLnBrk="1" fontAlgn="auto" hangingPunct="1">
              <a:buClr>
                <a:srgbClr val="0AA5AB"/>
              </a:buClr>
              <a:buFont typeface="Wingdings" panose="05000000000000000000" pitchFamily="2" charset="2"/>
              <a:buChar char="§"/>
            </a:pPr>
            <a:r>
              <a:rPr lang="es-MX" sz="4400" kern="1200" dirty="0">
                <a:solidFill>
                  <a:sysClr val="windowText" lastClr="000000"/>
                </a:solidFill>
                <a:latin typeface="+mj-lt"/>
                <a:cs typeface="Calibri" panose="020F0502020204030204" pitchFamily="34" charset="0"/>
              </a:rPr>
              <a:t>resoluciones, </a:t>
            </a:r>
          </a:p>
          <a:p>
            <a:pPr marL="1619250" indent="-457200" algn="just" eaLnBrk="1" fontAlgn="auto" hangingPunct="1">
              <a:buClr>
                <a:srgbClr val="0AA5AB"/>
              </a:buClr>
              <a:buFont typeface="Wingdings" panose="05000000000000000000" pitchFamily="2" charset="2"/>
              <a:buChar char="§"/>
            </a:pPr>
            <a:r>
              <a:rPr lang="es-MX" sz="4400" kern="1200" dirty="0">
                <a:solidFill>
                  <a:sysClr val="windowText" lastClr="000000"/>
                </a:solidFill>
                <a:latin typeface="+mj-lt"/>
                <a:cs typeface="Calibri" panose="020F0502020204030204" pitchFamily="34" charset="0"/>
              </a:rPr>
              <a:t>normas contables, </a:t>
            </a:r>
          </a:p>
          <a:p>
            <a:pPr marL="1619250" indent="-457200" algn="just" eaLnBrk="1" fontAlgn="auto" hangingPunct="1">
              <a:buClr>
                <a:srgbClr val="0AA5AB"/>
              </a:buClr>
              <a:buFont typeface="Wingdings" panose="05000000000000000000" pitchFamily="2" charset="2"/>
              <a:buChar char="§"/>
            </a:pPr>
            <a:r>
              <a:rPr lang="es-MX" sz="4400" kern="1200" dirty="0">
                <a:solidFill>
                  <a:sysClr val="windowText" lastClr="000000"/>
                </a:solidFill>
                <a:latin typeface="+mj-lt"/>
                <a:cs typeface="Calibri" panose="020F0502020204030204" pitchFamily="34" charset="0"/>
              </a:rPr>
              <a:t>índices y </a:t>
            </a:r>
          </a:p>
          <a:p>
            <a:pPr marL="1619250" indent="-457200" algn="just" eaLnBrk="1" fontAlgn="auto" hangingPunct="1">
              <a:buClr>
                <a:srgbClr val="0AA5AB"/>
              </a:buClr>
              <a:buFont typeface="Wingdings" panose="05000000000000000000" pitchFamily="2" charset="2"/>
              <a:buChar char="§"/>
            </a:pPr>
            <a:r>
              <a:rPr lang="es-MX" sz="4400" kern="1200" dirty="0">
                <a:solidFill>
                  <a:sysClr val="windowText" lastClr="000000"/>
                </a:solidFill>
                <a:latin typeface="+mj-lt"/>
                <a:cs typeface="Calibri" panose="020F0502020204030204" pitchFamily="34" charset="0"/>
              </a:rPr>
              <a:t>relaciones técnicas</a:t>
            </a:r>
          </a:p>
          <a:p>
            <a:pPr marL="0" indent="0" algn="just" eaLnBrk="1" fontAlgn="auto" hangingPunct="1">
              <a:buFontTx/>
              <a:buNone/>
            </a:pPr>
            <a:endParaRPr lang="es-MX" sz="4400" kern="1200" dirty="0">
              <a:solidFill>
                <a:sysClr val="windowText" lastClr="000000"/>
              </a:solidFill>
              <a:latin typeface="+mj-lt"/>
              <a:cs typeface="Calibri" panose="020F0502020204030204" pitchFamily="34" charset="0"/>
            </a:endParaRPr>
          </a:p>
          <a:p>
            <a:pPr marL="0" indent="0" algn="just" eaLnBrk="1" fontAlgn="auto" hangingPunct="1">
              <a:buFontTx/>
              <a:buNone/>
            </a:pPr>
            <a:r>
              <a:rPr lang="es-MX" kern="1200" dirty="0">
                <a:solidFill>
                  <a:sysClr val="windowText" lastClr="000000"/>
                </a:solidFill>
                <a:latin typeface="+mj-lt"/>
                <a:cs typeface="Calibri" panose="020F0502020204030204" pitchFamily="34" charset="0"/>
              </a:rPr>
              <a:t>Bajo este modelo se requiere capital regulatorio para cumplir con un mínimo establecido. </a:t>
            </a:r>
            <a:endParaRPr lang="es-ES" kern="1200" dirty="0">
              <a:solidFill>
                <a:sysClr val="windowText" lastClr="000000"/>
              </a:solidFill>
              <a:latin typeface="+mj-lt"/>
              <a:cs typeface="Calibri" panose="020F0502020204030204" pitchFamily="34" charset="0"/>
            </a:endParaRPr>
          </a:p>
        </p:txBody>
      </p:sp>
      <p:sp>
        <p:nvSpPr>
          <p:cNvPr id="4" name="Más espacio…">
            <a:extLst>
              <a:ext uri="{FF2B5EF4-FFF2-40B4-BE49-F238E27FC236}">
                <a16:creationId xmlns:a16="http://schemas.microsoft.com/office/drawing/2014/main" id="{67645B26-0596-6047-4B5D-E8D681CDAEF8}"/>
              </a:ext>
            </a:extLst>
          </p:cNvPr>
          <p:cNvSpPr txBox="1"/>
          <p:nvPr/>
        </p:nvSpPr>
        <p:spPr>
          <a:xfrm>
            <a:off x="2692900" y="1270383"/>
            <a:ext cx="13442450" cy="210044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800" dirty="0"/>
              <a:t>Supervisión basada en</a:t>
            </a:r>
            <a:endParaRPr sz="8800" dirty="0"/>
          </a:p>
          <a:p>
            <a:pPr>
              <a:lnSpc>
                <a:spcPct val="70000"/>
              </a:lnSpc>
              <a:defRPr sz="11800" spc="-471">
                <a:solidFill>
                  <a:srgbClr val="0AA5AB"/>
                </a:solidFill>
                <a:latin typeface="ArialNova-Light"/>
                <a:ea typeface="ArialNova-Light"/>
                <a:cs typeface="ArialNova-Light"/>
                <a:sym typeface="ArialNova-Light"/>
              </a:defRPr>
            </a:pPr>
            <a:r>
              <a:rPr lang="es-DO" sz="8800" dirty="0"/>
              <a:t>Cumplimiento Regulatorio</a:t>
            </a:r>
            <a:endParaRPr sz="8800" dirty="0"/>
          </a:p>
        </p:txBody>
      </p:sp>
      <p:pic>
        <p:nvPicPr>
          <p:cNvPr id="8" name="Picture 7" descr="A picture containing text&#10;&#10;Description automatically generated">
            <a:extLst>
              <a:ext uri="{FF2B5EF4-FFF2-40B4-BE49-F238E27FC236}">
                <a16:creationId xmlns:a16="http://schemas.microsoft.com/office/drawing/2014/main" id="{B1D6480B-C89B-7BBB-3B03-F73C4C070714}"/>
              </a:ext>
            </a:extLst>
          </p:cNvPr>
          <p:cNvPicPr>
            <a:picLocks noChangeAspect="1"/>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9085" t="19782" r="19085" b="19401"/>
          <a:stretch/>
        </p:blipFill>
        <p:spPr>
          <a:xfrm>
            <a:off x="368800" y="1084828"/>
            <a:ext cx="2324100" cy="2286000"/>
          </a:xfrm>
          <a:prstGeom prst="rect">
            <a:avLst/>
          </a:prstGeom>
        </p:spPr>
      </p:pic>
    </p:spTree>
    <p:extLst>
      <p:ext uri="{BB962C8B-B14F-4D97-AF65-F5344CB8AC3E}">
        <p14:creationId xmlns:p14="http://schemas.microsoft.com/office/powerpoint/2010/main" val="19942439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txBox="1">
            <a:spLocks/>
          </p:cNvSpPr>
          <p:nvPr/>
        </p:nvSpPr>
        <p:spPr bwMode="auto">
          <a:xfrm>
            <a:off x="1765618" y="4886973"/>
            <a:ext cx="20852763" cy="6028678"/>
          </a:xfrm>
          <a:prstGeom prst="rect">
            <a:avLst/>
          </a:prstGeom>
          <a:noFill/>
          <a:ln w="9525">
            <a:noFill/>
            <a:miter lim="800000"/>
            <a:headEnd/>
            <a:tailEnd/>
          </a:ln>
        </p:spPr>
        <p:txBody>
          <a:bodyPr vert="horz" wrap="square" lIns="182880" tIns="91440" rIns="182880" bIns="9144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2400" kern="1200">
                <a:solidFill>
                  <a:schemeClr val="tx1"/>
                </a:solidFill>
                <a:effectLst/>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hangingPunct="1">
              <a:lnSpc>
                <a:spcPct val="110000"/>
              </a:lnSpc>
              <a:spcBef>
                <a:spcPts val="0"/>
              </a:spcBef>
              <a:buNone/>
              <a:defRPr/>
            </a:pPr>
            <a:r>
              <a:rPr lang="es-DO" sz="4400" dirty="0">
                <a:solidFill>
                  <a:sysClr val="windowText" lastClr="000000"/>
                </a:solidFill>
                <a:latin typeface="+mj-lt"/>
                <a:cs typeface="Calibri" panose="020F0502020204030204" pitchFamily="34" charset="0"/>
              </a:rPr>
              <a:t>SBR es el enfoque de supervisión que centra las actuaciones del supervisor en el </a:t>
            </a:r>
            <a:r>
              <a:rPr lang="es-DO" sz="4400" b="1" dirty="0">
                <a:solidFill>
                  <a:srgbClr val="0AA5AB"/>
                </a:solidFill>
                <a:latin typeface="+mj-lt"/>
                <a:cs typeface="Calibri" panose="020F0502020204030204" pitchFamily="34" charset="0"/>
              </a:rPr>
              <a:t>análisis y evaluación de los riesgos asumidos</a:t>
            </a:r>
            <a:r>
              <a:rPr lang="es-DO" sz="4400" dirty="0">
                <a:solidFill>
                  <a:sysClr val="windowText" lastClr="000000"/>
                </a:solidFill>
                <a:latin typeface="+mj-lt"/>
                <a:cs typeface="Calibri" panose="020F0502020204030204" pitchFamily="34" charset="0"/>
              </a:rPr>
              <a:t> por las entidades y la forma en como estos se gestionan.</a:t>
            </a:r>
          </a:p>
          <a:p>
            <a:pPr marL="914400" indent="-914400" algn="just" hangingPunct="1">
              <a:lnSpc>
                <a:spcPct val="110000"/>
              </a:lnSpc>
              <a:spcBef>
                <a:spcPts val="0"/>
              </a:spcBef>
              <a:buFont typeface="+mj-lt"/>
              <a:buAutoNum type="arabicPeriod"/>
              <a:defRPr/>
            </a:pPr>
            <a:endParaRPr lang="es-DO" sz="4400" dirty="0">
              <a:solidFill>
                <a:sysClr val="windowText" lastClr="000000"/>
              </a:solidFill>
              <a:latin typeface="+mj-lt"/>
              <a:cs typeface="Calibri" panose="020F0502020204030204" pitchFamily="34" charset="0"/>
            </a:endParaRPr>
          </a:p>
          <a:p>
            <a:pPr marL="0" indent="0" algn="just" hangingPunct="1">
              <a:lnSpc>
                <a:spcPct val="110000"/>
              </a:lnSpc>
              <a:spcBef>
                <a:spcPts val="0"/>
              </a:spcBef>
              <a:buNone/>
              <a:defRPr/>
            </a:pPr>
            <a:r>
              <a:rPr lang="es-DO" sz="4400" dirty="0">
                <a:solidFill>
                  <a:sysClr val="windowText" lastClr="000000"/>
                </a:solidFill>
                <a:latin typeface="+mj-lt"/>
                <a:cs typeface="Calibri" panose="020F0502020204030204" pitchFamily="34" charset="0"/>
              </a:rPr>
              <a:t>Este enfoque permite al supervisor conocer y dar seguimiento a los diversos </a:t>
            </a:r>
            <a:r>
              <a:rPr lang="es-DO" sz="4400" b="1" dirty="0">
                <a:solidFill>
                  <a:srgbClr val="0AA5AB"/>
                </a:solidFill>
                <a:latin typeface="+mj-lt"/>
                <a:cs typeface="Calibri" panose="020F0502020204030204" pitchFamily="34" charset="0"/>
              </a:rPr>
              <a:t>riesgos financieros </a:t>
            </a:r>
            <a:r>
              <a:rPr lang="es-DO" sz="4400" dirty="0">
                <a:solidFill>
                  <a:sysClr val="windowText" lastClr="000000"/>
                </a:solidFill>
                <a:latin typeface="+mj-lt"/>
                <a:cs typeface="Calibri" panose="020F0502020204030204" pitchFamily="34" charset="0"/>
              </a:rPr>
              <a:t>y </a:t>
            </a:r>
            <a:r>
              <a:rPr lang="es-DO" sz="4400" b="1" dirty="0">
                <a:solidFill>
                  <a:srgbClr val="0AA5AB"/>
                </a:solidFill>
                <a:latin typeface="+mj-lt"/>
                <a:cs typeface="Calibri" panose="020F0502020204030204" pitchFamily="34" charset="0"/>
              </a:rPr>
              <a:t>no financieros</a:t>
            </a:r>
            <a:r>
              <a:rPr lang="es-DO" sz="4400" dirty="0">
                <a:solidFill>
                  <a:sysClr val="windowText" lastClr="000000"/>
                </a:solidFill>
                <a:latin typeface="+mj-lt"/>
                <a:cs typeface="Calibri" panose="020F0502020204030204" pitchFamily="34" charset="0"/>
              </a:rPr>
              <a:t>, que son inherentes a las EIF, antes de que puedan afectar su situación financiera y operativa</a:t>
            </a:r>
            <a:r>
              <a:rPr lang="es-DO" sz="4400" dirty="0">
                <a:solidFill>
                  <a:sysClr val="windowText" lastClr="000000"/>
                </a:solidFill>
                <a:latin typeface="+mj-lt"/>
              </a:rPr>
              <a:t>.</a:t>
            </a:r>
          </a:p>
          <a:p>
            <a:pPr marL="0" indent="0" algn="just" hangingPunct="1">
              <a:lnSpc>
                <a:spcPct val="110000"/>
              </a:lnSpc>
              <a:spcBef>
                <a:spcPts val="0"/>
              </a:spcBef>
              <a:buNone/>
              <a:defRPr/>
            </a:pPr>
            <a:endParaRPr lang="es-DO" sz="4400" dirty="0">
              <a:solidFill>
                <a:sysClr val="windowText" lastClr="000000"/>
              </a:solidFill>
              <a:latin typeface="+mj-lt"/>
            </a:endParaRPr>
          </a:p>
          <a:p>
            <a:pPr marL="0" indent="0" algn="just" hangingPunct="1">
              <a:lnSpc>
                <a:spcPct val="110000"/>
              </a:lnSpc>
              <a:spcBef>
                <a:spcPts val="0"/>
              </a:spcBef>
              <a:buNone/>
              <a:defRPr/>
            </a:pPr>
            <a:endParaRPr lang="es-DO" sz="4400" dirty="0">
              <a:solidFill>
                <a:sysClr val="windowText" lastClr="000000"/>
              </a:solidFill>
              <a:latin typeface="+mj-lt"/>
            </a:endParaRPr>
          </a:p>
          <a:p>
            <a:pPr marL="0" indent="0" algn="just" hangingPunct="1">
              <a:lnSpc>
                <a:spcPct val="110000"/>
              </a:lnSpc>
              <a:spcBef>
                <a:spcPts val="0"/>
              </a:spcBef>
              <a:buNone/>
              <a:defRPr/>
            </a:pPr>
            <a:endParaRPr lang="es-DO" sz="4400" dirty="0">
              <a:solidFill>
                <a:sysClr val="windowText" lastClr="000000"/>
              </a:solidFill>
              <a:latin typeface="+mj-lt"/>
            </a:endParaRPr>
          </a:p>
        </p:txBody>
      </p:sp>
      <p:sp>
        <p:nvSpPr>
          <p:cNvPr id="2" name="Marcador de número de diapositiva 1">
            <a:extLst>
              <a:ext uri="{FF2B5EF4-FFF2-40B4-BE49-F238E27FC236}">
                <a16:creationId xmlns:a16="http://schemas.microsoft.com/office/drawing/2014/main" id="{655D4D51-3399-3D83-5C26-0851955EB659}"/>
              </a:ext>
            </a:extLst>
          </p:cNvPr>
          <p:cNvSpPr>
            <a:spLocks noGrp="1"/>
          </p:cNvSpPr>
          <p:nvPr>
            <p:ph type="sldNum" sz="quarter" idx="2"/>
          </p:nvPr>
        </p:nvSpPr>
        <p:spPr/>
        <p:txBody>
          <a:bodyPr/>
          <a:lstStyle/>
          <a:p>
            <a:fld id="{86CB4B4D-7CA3-9044-876B-883B54F8677D}" type="slidenum">
              <a:rPr lang="es-DO" smtClean="0"/>
              <a:t>4</a:t>
            </a:fld>
            <a:endParaRPr lang="es-DO" dirty="0"/>
          </a:p>
        </p:txBody>
      </p:sp>
      <p:sp>
        <p:nvSpPr>
          <p:cNvPr id="18" name="Rectangle 3">
            <a:extLst>
              <a:ext uri="{FF2B5EF4-FFF2-40B4-BE49-F238E27FC236}">
                <a16:creationId xmlns:a16="http://schemas.microsoft.com/office/drawing/2014/main" id="{DBAAC0D2-D8BF-0951-0FC4-8E82A621302D}"/>
              </a:ext>
            </a:extLst>
          </p:cNvPr>
          <p:cNvSpPr txBox="1">
            <a:spLocks noChangeArrowheads="1"/>
          </p:cNvSpPr>
          <p:nvPr/>
        </p:nvSpPr>
        <p:spPr>
          <a:xfrm>
            <a:off x="1196936" y="3530555"/>
            <a:ext cx="20852763" cy="5328592"/>
          </a:xfrm>
          <a:prstGeom prst="rect">
            <a:avLst/>
          </a:prstGeom>
        </p:spPr>
        <p:txBody>
          <a:bodyPr>
            <a:normAutofit/>
          </a:bodyPr>
          <a:lstStyle>
            <a:lvl1pPr marL="365759" marR="0" indent="-365759"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1pPr>
            <a:lvl2pPr marL="909320" marR="0" indent="-4064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2pPr>
            <a:lvl3pPr marL="1417320" marR="0" indent="-457200"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3pPr>
            <a:lvl4pPr marL="1939834"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4pPr>
            <a:lvl5pPr marL="2397034" marR="0" indent="-522514"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5pPr>
            <a:lvl6pPr marL="2939142" marR="0" indent="-653142"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6pPr>
            <a:lvl7pPr marL="3396342" marR="0" indent="-653142"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7pPr>
            <a:lvl8pPr marL="3853542" marR="0" indent="-653142"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8pPr>
            <a:lvl9pPr marL="4310742" marR="0" indent="-653142" algn="l" defTabSz="1828800" rtl="0" latinLnBrk="0">
              <a:lnSpc>
                <a:spcPct val="90000"/>
              </a:lnSpc>
              <a:spcBef>
                <a:spcPts val="2400"/>
              </a:spcBef>
              <a:spcAft>
                <a:spcPts val="0"/>
              </a:spcAft>
              <a:buClr>
                <a:schemeClr val="accent1"/>
              </a:buClr>
              <a:buSzPct val="100000"/>
              <a:buFontTx/>
              <a:buChar char="●"/>
              <a:tabLst/>
              <a:defRPr sz="4000" b="0" i="0" u="none" strike="noStrike" cap="none" spc="0" baseline="0">
                <a:solidFill>
                  <a:srgbClr val="595959"/>
                </a:solidFill>
                <a:uFillTx/>
                <a:latin typeface="+mn-lt"/>
                <a:ea typeface="+mn-ea"/>
                <a:cs typeface="+mn-cs"/>
                <a:sym typeface="Corbel"/>
              </a:defRPr>
            </a:lvl9pPr>
          </a:lstStyle>
          <a:p>
            <a:pPr marL="0" indent="0" algn="just" eaLnBrk="1" fontAlgn="auto" hangingPunct="1">
              <a:buFontTx/>
              <a:buNone/>
            </a:pPr>
            <a:endParaRPr lang="es-ES" sz="3900" kern="1200" dirty="0">
              <a:solidFill>
                <a:sysClr val="windowText" lastClr="000000"/>
              </a:solidFill>
              <a:latin typeface="+mj-lt"/>
              <a:cs typeface="Calibri" panose="020F0502020204030204" pitchFamily="34" charset="0"/>
            </a:endParaRPr>
          </a:p>
        </p:txBody>
      </p:sp>
      <p:sp>
        <p:nvSpPr>
          <p:cNvPr id="3" name="Más espacio…">
            <a:extLst>
              <a:ext uri="{FF2B5EF4-FFF2-40B4-BE49-F238E27FC236}">
                <a16:creationId xmlns:a16="http://schemas.microsoft.com/office/drawing/2014/main" id="{85F7D5A4-63EE-53EB-B5B9-A00A852154BE}"/>
              </a:ext>
            </a:extLst>
          </p:cNvPr>
          <p:cNvSpPr txBox="1"/>
          <p:nvPr/>
        </p:nvSpPr>
        <p:spPr>
          <a:xfrm>
            <a:off x="2698933" y="1243408"/>
            <a:ext cx="13442450" cy="210044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800" dirty="0"/>
              <a:t>Supervisión basada</a:t>
            </a:r>
            <a:endParaRPr sz="8800" dirty="0"/>
          </a:p>
          <a:p>
            <a:pPr>
              <a:lnSpc>
                <a:spcPct val="70000"/>
              </a:lnSpc>
              <a:defRPr sz="11800" spc="-471">
                <a:solidFill>
                  <a:srgbClr val="0AA5AB"/>
                </a:solidFill>
                <a:latin typeface="ArialNova-Light"/>
                <a:ea typeface="ArialNova-Light"/>
                <a:cs typeface="ArialNova-Light"/>
                <a:sym typeface="ArialNova-Light"/>
              </a:defRPr>
            </a:pPr>
            <a:r>
              <a:rPr lang="es-DO" sz="8800" dirty="0"/>
              <a:t>en Riesgos (SBR)</a:t>
            </a:r>
            <a:endParaRPr sz="8800" dirty="0"/>
          </a:p>
        </p:txBody>
      </p:sp>
      <p:pic>
        <p:nvPicPr>
          <p:cNvPr id="5" name="Picture 4" descr="Shape&#10;&#10;Description automatically generated">
            <a:extLst>
              <a:ext uri="{FF2B5EF4-FFF2-40B4-BE49-F238E27FC236}">
                <a16:creationId xmlns:a16="http://schemas.microsoft.com/office/drawing/2014/main" id="{C9BB3811-141A-FBBB-CAB3-54C7D2F1B0E4}"/>
              </a:ext>
            </a:extLst>
          </p:cNvPr>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14352" t="8216" r="16831" b="35887"/>
          <a:stretch/>
        </p:blipFill>
        <p:spPr>
          <a:xfrm>
            <a:off x="284744" y="1084828"/>
            <a:ext cx="2306874" cy="2003451"/>
          </a:xfrm>
          <a:prstGeom prst="rect">
            <a:avLst/>
          </a:prstGeom>
        </p:spPr>
      </p:pic>
    </p:spTree>
    <p:extLst>
      <p:ext uri="{BB962C8B-B14F-4D97-AF65-F5344CB8AC3E}">
        <p14:creationId xmlns:p14="http://schemas.microsoft.com/office/powerpoint/2010/main" val="8171557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36788" y="3707892"/>
            <a:ext cx="16320024" cy="2756817"/>
          </a:xfrm>
          <a:prstGeom prst="roundRect">
            <a:avLst/>
          </a:prstGeom>
          <a:solidFill>
            <a:srgbClr val="E1E7EB"/>
          </a:solidFill>
          <a:ln>
            <a:solidFill>
              <a:srgbClr val="0D3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20000"/>
              </a:lnSpc>
              <a:defRPr/>
            </a:pPr>
            <a:r>
              <a:rPr lang="es-CL" dirty="0">
                <a:solidFill>
                  <a:schemeClr val="tx1"/>
                </a:solidFill>
                <a:latin typeface="Calibri" panose="020F0502020204030204" pitchFamily="34" charset="0"/>
                <a:cs typeface="Calibri" panose="020F0502020204030204" pitchFamily="34" charset="0"/>
                <a:sym typeface="Wingdings" pitchFamily="2" charset="2"/>
              </a:rPr>
              <a:t>La SBR es la </a:t>
            </a:r>
            <a:r>
              <a:rPr lang="es-CL" b="1" dirty="0">
                <a:solidFill>
                  <a:srgbClr val="0AA5AB"/>
                </a:solidFill>
                <a:latin typeface="Calibri" panose="020F0502020204030204" pitchFamily="34" charset="0"/>
                <a:cs typeface="Calibri" panose="020F0502020204030204" pitchFamily="34" charset="0"/>
                <a:sym typeface="Wingdings" pitchFamily="2" charset="2"/>
              </a:rPr>
              <a:t>tendencia internacional recomendada </a:t>
            </a:r>
            <a:r>
              <a:rPr lang="es-CL" dirty="0">
                <a:solidFill>
                  <a:schemeClr val="tx1"/>
                </a:solidFill>
                <a:latin typeface="Calibri" panose="020F0502020204030204" pitchFamily="34" charset="0"/>
                <a:cs typeface="Calibri" panose="020F0502020204030204" pitchFamily="34" charset="0"/>
                <a:sym typeface="Wingdings" pitchFamily="2" charset="2"/>
              </a:rPr>
              <a:t>por los organismos internacionales que recopilan y socializan las </a:t>
            </a:r>
            <a:r>
              <a:rPr lang="es-CL" b="1" dirty="0">
                <a:solidFill>
                  <a:srgbClr val="0AA5AB"/>
                </a:solidFill>
                <a:latin typeface="Calibri" panose="020F0502020204030204" pitchFamily="34" charset="0"/>
                <a:cs typeface="Calibri" panose="020F0502020204030204" pitchFamily="34" charset="0"/>
                <a:sym typeface="Wingdings" pitchFamily="2" charset="2"/>
              </a:rPr>
              <a:t>mejores prácticas</a:t>
            </a:r>
            <a:r>
              <a:rPr lang="es-CL" dirty="0">
                <a:solidFill>
                  <a:schemeClr val="tx1"/>
                </a:solidFill>
                <a:latin typeface="Calibri" panose="020F0502020204030204" pitchFamily="34" charset="0"/>
                <a:cs typeface="Calibri" panose="020F0502020204030204" pitchFamily="34" charset="0"/>
                <a:sym typeface="Wingdings" pitchFamily="2" charset="2"/>
              </a:rPr>
              <a:t>, y es utilizada por los países con mayor grado de avance en materia de supervisión.</a:t>
            </a:r>
          </a:p>
        </p:txBody>
      </p:sp>
      <p:sp>
        <p:nvSpPr>
          <p:cNvPr id="4" name="TextBox 3"/>
          <p:cNvSpPr txBox="1"/>
          <p:nvPr/>
        </p:nvSpPr>
        <p:spPr>
          <a:xfrm>
            <a:off x="3187760" y="4060608"/>
            <a:ext cx="588109" cy="1938992"/>
          </a:xfrm>
          <a:prstGeom prst="rect">
            <a:avLst/>
          </a:prstGeom>
          <a:solidFill>
            <a:srgbClr val="6F93A6"/>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DO" sz="12000" b="1" dirty="0">
                <a:ln w="9525">
                  <a:solidFill>
                    <a:schemeClr val="bg1"/>
                  </a:solidFill>
                  <a:prstDash val="solid"/>
                </a:ln>
                <a:solidFill>
                  <a:srgbClr val="0D3048"/>
                </a:solidFill>
                <a:effectLst>
                  <a:outerShdw blurRad="12700" dist="38100" dir="2700000" algn="tl" rotWithShape="0">
                    <a:schemeClr val="accent5">
                      <a:lumMod val="60000"/>
                      <a:lumOff val="40000"/>
                    </a:schemeClr>
                  </a:outerShdw>
                </a:effectLst>
              </a:rPr>
              <a:t>1</a:t>
            </a:r>
          </a:p>
        </p:txBody>
      </p:sp>
      <p:sp>
        <p:nvSpPr>
          <p:cNvPr id="5" name="TextBox 4"/>
          <p:cNvSpPr txBox="1"/>
          <p:nvPr/>
        </p:nvSpPr>
        <p:spPr>
          <a:xfrm>
            <a:off x="3096313" y="6958328"/>
            <a:ext cx="588109" cy="1938992"/>
          </a:xfrm>
          <a:prstGeom prst="rect">
            <a:avLst/>
          </a:prstGeom>
          <a:solidFill>
            <a:srgbClr val="6F93A6"/>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DO" sz="12000" b="1" dirty="0">
                <a:ln w="9525">
                  <a:solidFill>
                    <a:schemeClr val="bg1"/>
                  </a:solidFill>
                  <a:prstDash val="solid"/>
                </a:ln>
                <a:solidFill>
                  <a:srgbClr val="0D3048"/>
                </a:solidFill>
                <a:effectLst>
                  <a:outerShdw blurRad="12700" dist="38100" dir="2700000" algn="tl" rotWithShape="0">
                    <a:schemeClr val="accent5">
                      <a:lumMod val="60000"/>
                      <a:lumOff val="40000"/>
                    </a:schemeClr>
                  </a:outerShdw>
                </a:effectLst>
              </a:rPr>
              <a:t>2</a:t>
            </a:r>
          </a:p>
        </p:txBody>
      </p:sp>
      <p:sp>
        <p:nvSpPr>
          <p:cNvPr id="6" name="Rounded Rectangle 5"/>
          <p:cNvSpPr/>
          <p:nvPr/>
        </p:nvSpPr>
        <p:spPr>
          <a:xfrm>
            <a:off x="4336788" y="7346389"/>
            <a:ext cx="16320024" cy="1358739"/>
          </a:xfrm>
          <a:prstGeom prst="roundRect">
            <a:avLst/>
          </a:prstGeom>
          <a:solidFill>
            <a:srgbClr val="E1E7EB"/>
          </a:solidFill>
          <a:ln>
            <a:solidFill>
              <a:srgbClr val="0D3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20000"/>
              </a:lnSpc>
              <a:defRPr/>
            </a:pPr>
            <a:r>
              <a:rPr lang="es-CL" dirty="0">
                <a:solidFill>
                  <a:schemeClr val="tx1"/>
                </a:solidFill>
                <a:latin typeface="Calibri" panose="020F0502020204030204" pitchFamily="34" charset="0"/>
                <a:cs typeface="Calibri" panose="020F0502020204030204" pitchFamily="34" charset="0"/>
                <a:sym typeface="Wingdings" pitchFamily="2" charset="2"/>
              </a:rPr>
              <a:t>La SBR permite adecuarnos al </a:t>
            </a:r>
            <a:r>
              <a:rPr lang="es-CL" b="1" dirty="0">
                <a:solidFill>
                  <a:srgbClr val="0AA5AB"/>
                </a:solidFill>
                <a:latin typeface="Calibri" panose="020F0502020204030204" pitchFamily="34" charset="0"/>
                <a:cs typeface="Calibri" panose="020F0502020204030204" pitchFamily="34" charset="0"/>
                <a:sym typeface="Wingdings" pitchFamily="2" charset="2"/>
              </a:rPr>
              <a:t>desarrollo</a:t>
            </a:r>
            <a:r>
              <a:rPr lang="es-CL" dirty="0">
                <a:solidFill>
                  <a:schemeClr val="tx1"/>
                </a:solidFill>
                <a:latin typeface="Calibri" panose="020F0502020204030204" pitchFamily="34" charset="0"/>
                <a:cs typeface="Calibri" panose="020F0502020204030204" pitchFamily="34" charset="0"/>
                <a:sym typeface="Wingdings" pitchFamily="2" charset="2"/>
              </a:rPr>
              <a:t> y </a:t>
            </a:r>
            <a:r>
              <a:rPr lang="es-CL" b="1" dirty="0">
                <a:solidFill>
                  <a:srgbClr val="0AA5AB"/>
                </a:solidFill>
                <a:latin typeface="Calibri" panose="020F0502020204030204" pitchFamily="34" charset="0"/>
                <a:cs typeface="Calibri" panose="020F0502020204030204" pitchFamily="34" charset="0"/>
                <a:sym typeface="Wingdings" pitchFamily="2" charset="2"/>
              </a:rPr>
              <a:t>complejidad</a:t>
            </a:r>
            <a:r>
              <a:rPr lang="es-CL" dirty="0">
                <a:solidFill>
                  <a:schemeClr val="tx1"/>
                </a:solidFill>
                <a:latin typeface="Calibri" panose="020F0502020204030204" pitchFamily="34" charset="0"/>
                <a:cs typeface="Calibri" panose="020F0502020204030204" pitchFamily="34" charset="0"/>
                <a:sym typeface="Wingdings" pitchFamily="2" charset="2"/>
              </a:rPr>
              <a:t> de los mercados con mayor facilidad y seguridad</a:t>
            </a:r>
            <a:r>
              <a:rPr lang="es-CL" sz="3200" dirty="0">
                <a:solidFill>
                  <a:schemeClr val="tx1"/>
                </a:solidFill>
                <a:latin typeface="Calibri" panose="020F0502020204030204" pitchFamily="34" charset="0"/>
                <a:cs typeface="Calibri" panose="020F0502020204030204" pitchFamily="34" charset="0"/>
                <a:sym typeface="Wingdings" pitchFamily="2" charset="2"/>
              </a:rPr>
              <a:t>.</a:t>
            </a:r>
          </a:p>
        </p:txBody>
      </p:sp>
      <p:sp>
        <p:nvSpPr>
          <p:cNvPr id="7" name="Rounded Rectangle 6"/>
          <p:cNvSpPr/>
          <p:nvPr/>
        </p:nvSpPr>
        <p:spPr>
          <a:xfrm>
            <a:off x="4336788" y="9890413"/>
            <a:ext cx="16320024" cy="1591338"/>
          </a:xfrm>
          <a:prstGeom prst="roundRect">
            <a:avLst/>
          </a:prstGeom>
          <a:solidFill>
            <a:srgbClr val="E1E7EB"/>
          </a:solidFill>
          <a:ln>
            <a:solidFill>
              <a:srgbClr val="0D3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20000"/>
              </a:lnSpc>
              <a:defRPr/>
            </a:pPr>
            <a:r>
              <a:rPr lang="es-ES" dirty="0">
                <a:solidFill>
                  <a:schemeClr val="tx1"/>
                </a:solidFill>
                <a:latin typeface="Calibri" panose="020F0502020204030204" pitchFamily="34" charset="0"/>
                <a:cs typeface="Calibri" panose="020F0502020204030204" pitchFamily="34" charset="0"/>
                <a:sym typeface="Wingdings" pitchFamily="2" charset="2"/>
              </a:rPr>
              <a:t>Desplaza la </a:t>
            </a:r>
            <a:r>
              <a:rPr lang="es-ES" b="1" dirty="0">
                <a:solidFill>
                  <a:srgbClr val="0AA5AB"/>
                </a:solidFill>
                <a:latin typeface="Calibri" panose="020F0502020204030204" pitchFamily="34" charset="0"/>
                <a:cs typeface="Calibri" panose="020F0502020204030204" pitchFamily="34" charset="0"/>
                <a:sym typeface="Wingdings" pitchFamily="2" charset="2"/>
              </a:rPr>
              <a:t>responsabilidad primaria </a:t>
            </a:r>
            <a:r>
              <a:rPr lang="es-ES" dirty="0">
                <a:solidFill>
                  <a:schemeClr val="tx1"/>
                </a:solidFill>
                <a:latin typeface="Calibri" panose="020F0502020204030204" pitchFamily="34" charset="0"/>
                <a:cs typeface="Calibri" panose="020F0502020204030204" pitchFamily="34" charset="0"/>
                <a:sym typeface="Wingdings" pitchFamily="2" charset="2"/>
              </a:rPr>
              <a:t>del manejo de los riesgos y el cumplimiento de las normas </a:t>
            </a:r>
            <a:r>
              <a:rPr lang="es-ES" b="1" dirty="0">
                <a:solidFill>
                  <a:srgbClr val="0AA5AB"/>
                </a:solidFill>
                <a:latin typeface="Calibri" panose="020F0502020204030204" pitchFamily="34" charset="0"/>
                <a:cs typeface="Calibri" panose="020F0502020204030204" pitchFamily="34" charset="0"/>
                <a:sym typeface="Wingdings" pitchFamily="2" charset="2"/>
              </a:rPr>
              <a:t>a las entidades</a:t>
            </a:r>
            <a:r>
              <a:rPr lang="es-ES" dirty="0">
                <a:solidFill>
                  <a:schemeClr val="tx1"/>
                </a:solidFill>
                <a:latin typeface="Calibri" panose="020F0502020204030204" pitchFamily="34" charset="0"/>
                <a:cs typeface="Calibri" panose="020F0502020204030204" pitchFamily="34" charset="0"/>
                <a:sym typeface="Wingdings" pitchFamily="2" charset="2"/>
              </a:rPr>
              <a:t>.</a:t>
            </a:r>
            <a:endParaRPr lang="es-ES" dirty="0">
              <a:solidFill>
                <a:schemeClr val="tx1"/>
              </a:solidFill>
              <a:latin typeface="Calibri" panose="020F0502020204030204" pitchFamily="34" charset="0"/>
              <a:cs typeface="Calibri" panose="020F0502020204030204" pitchFamily="34" charset="0"/>
            </a:endParaRPr>
          </a:p>
        </p:txBody>
      </p:sp>
      <p:sp>
        <p:nvSpPr>
          <p:cNvPr id="8" name="TextBox 7"/>
          <p:cNvSpPr txBox="1"/>
          <p:nvPr/>
        </p:nvSpPr>
        <p:spPr>
          <a:xfrm>
            <a:off x="3096313" y="9626757"/>
            <a:ext cx="588109" cy="1938992"/>
          </a:xfrm>
          <a:prstGeom prst="rect">
            <a:avLst/>
          </a:prstGeom>
          <a:solidFill>
            <a:srgbClr val="6F93A6"/>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DO" sz="12000" b="1" dirty="0">
                <a:ln w="9525">
                  <a:solidFill>
                    <a:schemeClr val="bg1"/>
                  </a:solidFill>
                  <a:prstDash val="solid"/>
                </a:ln>
                <a:solidFill>
                  <a:srgbClr val="0D3048"/>
                </a:solidFill>
                <a:effectLst>
                  <a:outerShdw blurRad="12700" dist="38100" dir="2700000" algn="tl" rotWithShape="0">
                    <a:schemeClr val="accent5">
                      <a:lumMod val="60000"/>
                      <a:lumOff val="40000"/>
                    </a:schemeClr>
                  </a:outerShdw>
                </a:effectLst>
              </a:rPr>
              <a:t>3</a:t>
            </a:r>
          </a:p>
        </p:txBody>
      </p:sp>
      <p:sp>
        <p:nvSpPr>
          <p:cNvPr id="2" name="Marcador de número de diapositiva 1">
            <a:extLst>
              <a:ext uri="{FF2B5EF4-FFF2-40B4-BE49-F238E27FC236}">
                <a16:creationId xmlns:a16="http://schemas.microsoft.com/office/drawing/2014/main" id="{50E82935-7B98-C3E1-421A-38AED55E8594}"/>
              </a:ext>
            </a:extLst>
          </p:cNvPr>
          <p:cNvSpPr>
            <a:spLocks noGrp="1"/>
          </p:cNvSpPr>
          <p:nvPr>
            <p:ph type="sldNum" sz="quarter" idx="2"/>
          </p:nvPr>
        </p:nvSpPr>
        <p:spPr/>
        <p:txBody>
          <a:bodyPr/>
          <a:lstStyle/>
          <a:p>
            <a:fld id="{86CB4B4D-7CA3-9044-876B-883B54F8677D}" type="slidenum">
              <a:rPr lang="es-DO" smtClean="0"/>
              <a:t>5</a:t>
            </a:fld>
            <a:endParaRPr lang="es-DO" dirty="0"/>
          </a:p>
        </p:txBody>
      </p:sp>
      <p:sp>
        <p:nvSpPr>
          <p:cNvPr id="10" name="Más espacio…">
            <a:extLst>
              <a:ext uri="{FF2B5EF4-FFF2-40B4-BE49-F238E27FC236}">
                <a16:creationId xmlns:a16="http://schemas.microsoft.com/office/drawing/2014/main" id="{8ACA2800-8F9A-D192-21F5-3E5967C0303B}"/>
              </a:ext>
            </a:extLst>
          </p:cNvPr>
          <p:cNvSpPr txBox="1"/>
          <p:nvPr/>
        </p:nvSpPr>
        <p:spPr>
          <a:xfrm>
            <a:off x="883150" y="1040226"/>
            <a:ext cx="13442450" cy="19262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000" dirty="0"/>
              <a:t>¿Por qué </a:t>
            </a:r>
            <a:r>
              <a:rPr lang="es-DO" sz="8000" b="1" dirty="0">
                <a:solidFill>
                  <a:srgbClr val="0AA5AB"/>
                </a:solidFill>
              </a:rPr>
              <a:t>SBR</a:t>
            </a:r>
            <a:r>
              <a:rPr lang="es-DO" sz="8000" dirty="0"/>
              <a:t> en</a:t>
            </a:r>
            <a:endParaRPr sz="8000" dirty="0"/>
          </a:p>
          <a:p>
            <a:pPr>
              <a:lnSpc>
                <a:spcPct val="70000"/>
              </a:lnSpc>
              <a:defRPr sz="11800" spc="-471">
                <a:solidFill>
                  <a:srgbClr val="0AA5AB"/>
                </a:solidFill>
                <a:latin typeface="ArialNova-Light"/>
                <a:ea typeface="ArialNova-Light"/>
                <a:cs typeface="ArialNova-Light"/>
                <a:sym typeface="ArialNova-Light"/>
              </a:defRPr>
            </a:pPr>
            <a:r>
              <a:rPr lang="es-DO" sz="8000" spc="-471" dirty="0">
                <a:solidFill>
                  <a:srgbClr val="0D3048"/>
                </a:solidFill>
                <a:latin typeface="ArialNova-Light"/>
              </a:rPr>
              <a:t>República Dominicana?</a:t>
            </a:r>
            <a:endParaRPr sz="8000" spc="-471" dirty="0">
              <a:solidFill>
                <a:srgbClr val="0D3048"/>
              </a:solidFill>
              <a:latin typeface="ArialNova-Light"/>
            </a:endParaRPr>
          </a:p>
        </p:txBody>
      </p:sp>
    </p:spTree>
    <p:extLst>
      <p:ext uri="{BB962C8B-B14F-4D97-AF65-F5344CB8AC3E}">
        <p14:creationId xmlns:p14="http://schemas.microsoft.com/office/powerpoint/2010/main" val="18645230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A215F6F-CA2E-9089-A45B-587D6B4E2B48}"/>
              </a:ext>
            </a:extLst>
          </p:cNvPr>
          <p:cNvSpPr>
            <a:spLocks noGrp="1"/>
          </p:cNvSpPr>
          <p:nvPr>
            <p:ph type="sldNum" sz="quarter" idx="2"/>
          </p:nvPr>
        </p:nvSpPr>
        <p:spPr/>
        <p:txBody>
          <a:bodyPr/>
          <a:lstStyle/>
          <a:p>
            <a:fld id="{86CB4B4D-7CA3-9044-876B-883B54F8677D}" type="slidenum">
              <a:rPr lang="es-DO" smtClean="0"/>
              <a:t>6</a:t>
            </a:fld>
            <a:endParaRPr lang="es-DO" dirty="0"/>
          </a:p>
        </p:txBody>
      </p:sp>
      <p:sp>
        <p:nvSpPr>
          <p:cNvPr id="4" name="CuadroTexto 3">
            <a:extLst>
              <a:ext uri="{FF2B5EF4-FFF2-40B4-BE49-F238E27FC236}">
                <a16:creationId xmlns:a16="http://schemas.microsoft.com/office/drawing/2014/main" id="{394404DB-CA49-A549-D997-58E2DFBF6ED8}"/>
              </a:ext>
            </a:extLst>
          </p:cNvPr>
          <p:cNvSpPr txBox="1"/>
          <p:nvPr/>
        </p:nvSpPr>
        <p:spPr>
          <a:xfrm>
            <a:off x="4793298" y="9445340"/>
            <a:ext cx="5218224" cy="1661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just" defTabSz="1828800" rtl="0" fontAlgn="auto" latinLnBrk="0" hangingPunct="0">
              <a:lnSpc>
                <a:spcPct val="100000"/>
              </a:lnSpc>
              <a:spcBef>
                <a:spcPts val="0"/>
              </a:spcBef>
              <a:spcAft>
                <a:spcPts val="0"/>
              </a:spcAft>
              <a:buClrTx/>
              <a:buSzTx/>
              <a:buFontTx/>
              <a:buNone/>
              <a:tabLst/>
            </a:pPr>
            <a:r>
              <a:rPr kumimoji="0" lang="es-DO" sz="2400" b="1" i="0" u="none" strike="noStrike" cap="none" spc="0" normalizeH="0" baseline="0" dirty="0">
                <a:ln>
                  <a:noFill/>
                </a:ln>
                <a:solidFill>
                  <a:srgbClr val="0D2237"/>
                </a:solidFill>
                <a:effectLst/>
                <a:uFillTx/>
                <a:latin typeface="+mj-lt"/>
                <a:ea typeface="+mj-ea"/>
                <a:cs typeface="+mj-cs"/>
                <a:sym typeface="Corbel"/>
              </a:rPr>
              <a:t>Acuerdo  OSFI (Canadá)</a:t>
            </a:r>
          </a:p>
          <a:p>
            <a:pPr marR="0" algn="just" defTabSz="1828800" rtl="0" fontAlgn="auto" latinLnBrk="0" hangingPunct="0">
              <a:lnSpc>
                <a:spcPct val="100000"/>
              </a:lnSpc>
              <a:spcBef>
                <a:spcPts val="0"/>
              </a:spcBef>
              <a:spcAft>
                <a:spcPts val="0"/>
              </a:spcAft>
              <a:buClrTx/>
              <a:buSzTx/>
              <a:tabLst/>
            </a:pPr>
            <a:r>
              <a:rPr lang="es-DO" sz="2400" dirty="0"/>
              <a:t>Revisión del Manual de Supervisión existente y </a:t>
            </a:r>
            <a:r>
              <a:rPr kumimoji="0" lang="es-DO" sz="2400" b="1" i="0" u="none" strike="noStrike" cap="none" spc="0" normalizeH="0" baseline="0" dirty="0">
                <a:ln>
                  <a:noFill/>
                </a:ln>
                <a:solidFill>
                  <a:srgbClr val="0D2237"/>
                </a:solidFill>
                <a:effectLst/>
                <a:uFillTx/>
                <a:latin typeface="+mj-lt"/>
                <a:ea typeface="+mj-ea"/>
                <a:cs typeface="+mj-cs"/>
                <a:sym typeface="Corbel"/>
              </a:rPr>
              <a:t>Evaluación del FSAP (con Principios del 2006)</a:t>
            </a:r>
            <a:endParaRPr kumimoji="0" lang="es-DO" sz="2400" i="0" u="none" strike="noStrike" cap="none" spc="0" normalizeH="0" baseline="0" dirty="0">
              <a:ln>
                <a:noFill/>
              </a:ln>
              <a:solidFill>
                <a:srgbClr val="0D2237"/>
              </a:solidFill>
              <a:effectLst/>
              <a:uFillTx/>
              <a:latin typeface="+mj-lt"/>
              <a:ea typeface="+mj-ea"/>
              <a:cs typeface="+mj-cs"/>
              <a:sym typeface="Corbel"/>
            </a:endParaRPr>
          </a:p>
        </p:txBody>
      </p:sp>
      <p:cxnSp>
        <p:nvCxnSpPr>
          <p:cNvPr id="7" name="Conector recto 6">
            <a:extLst>
              <a:ext uri="{FF2B5EF4-FFF2-40B4-BE49-F238E27FC236}">
                <a16:creationId xmlns:a16="http://schemas.microsoft.com/office/drawing/2014/main" id="{97C9D7F5-AEA9-A2D9-11D9-2D7FEB1E5B75}"/>
              </a:ext>
            </a:extLst>
          </p:cNvPr>
          <p:cNvCxnSpPr/>
          <p:nvPr/>
        </p:nvCxnSpPr>
        <p:spPr>
          <a:xfrm>
            <a:off x="2145846" y="7666265"/>
            <a:ext cx="19831050" cy="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cxnSp>
        <p:nvCxnSpPr>
          <p:cNvPr id="9" name="Conector recto 8">
            <a:extLst>
              <a:ext uri="{FF2B5EF4-FFF2-40B4-BE49-F238E27FC236}">
                <a16:creationId xmlns:a16="http://schemas.microsoft.com/office/drawing/2014/main" id="{9A474FA5-5843-5FFD-F6A2-1BFBCA44C480}"/>
              </a:ext>
            </a:extLst>
          </p:cNvPr>
          <p:cNvCxnSpPr/>
          <p:nvPr/>
        </p:nvCxnSpPr>
        <p:spPr>
          <a:xfrm flipV="1">
            <a:off x="6985236" y="7696860"/>
            <a:ext cx="0" cy="99060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sp>
        <p:nvSpPr>
          <p:cNvPr id="10" name="Rectángulo: esquinas redondeadas 9">
            <a:extLst>
              <a:ext uri="{FF2B5EF4-FFF2-40B4-BE49-F238E27FC236}">
                <a16:creationId xmlns:a16="http://schemas.microsoft.com/office/drawing/2014/main" id="{3FE267B6-51B0-AE21-6F09-E85C97F57ECC}"/>
              </a:ext>
            </a:extLst>
          </p:cNvPr>
          <p:cNvSpPr/>
          <p:nvPr/>
        </p:nvSpPr>
        <p:spPr>
          <a:xfrm>
            <a:off x="6201808" y="8577208"/>
            <a:ext cx="1566856" cy="681033"/>
          </a:xfrm>
          <a:prstGeom prst="round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1" i="0" u="none" strike="noStrike" cap="none" spc="0" normalizeH="0" baseline="0" dirty="0">
                <a:ln>
                  <a:noFill/>
                </a:ln>
                <a:solidFill>
                  <a:schemeClr val="bg1"/>
                </a:solidFill>
                <a:effectLst/>
                <a:uFillTx/>
                <a:latin typeface="+mj-lt"/>
                <a:ea typeface="+mj-ea"/>
                <a:cs typeface="+mj-cs"/>
                <a:sym typeface="Corbel"/>
              </a:rPr>
              <a:t>2009</a:t>
            </a:r>
          </a:p>
        </p:txBody>
      </p:sp>
      <p:cxnSp>
        <p:nvCxnSpPr>
          <p:cNvPr id="11" name="Conector recto 10">
            <a:extLst>
              <a:ext uri="{FF2B5EF4-FFF2-40B4-BE49-F238E27FC236}">
                <a16:creationId xmlns:a16="http://schemas.microsoft.com/office/drawing/2014/main" id="{889065C4-E437-F97C-0F7F-4ADC62CFFAAA}"/>
              </a:ext>
            </a:extLst>
          </p:cNvPr>
          <p:cNvCxnSpPr/>
          <p:nvPr/>
        </p:nvCxnSpPr>
        <p:spPr>
          <a:xfrm flipV="1">
            <a:off x="9542760" y="6673603"/>
            <a:ext cx="0" cy="99060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sp>
        <p:nvSpPr>
          <p:cNvPr id="13" name="Rectángulo: esquinas redondeadas 12">
            <a:extLst>
              <a:ext uri="{FF2B5EF4-FFF2-40B4-BE49-F238E27FC236}">
                <a16:creationId xmlns:a16="http://schemas.microsoft.com/office/drawing/2014/main" id="{6891A40B-381D-56D0-6576-EC6D3444BC8B}"/>
              </a:ext>
            </a:extLst>
          </p:cNvPr>
          <p:cNvSpPr/>
          <p:nvPr/>
        </p:nvSpPr>
        <p:spPr>
          <a:xfrm>
            <a:off x="8759332" y="6141319"/>
            <a:ext cx="1566856" cy="681033"/>
          </a:xfrm>
          <a:prstGeom prst="round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1" i="0" u="none" strike="noStrike" cap="none" spc="0" normalizeH="0" baseline="0" dirty="0">
                <a:ln>
                  <a:noFill/>
                </a:ln>
                <a:solidFill>
                  <a:schemeClr val="bg1"/>
                </a:solidFill>
                <a:effectLst/>
                <a:uFillTx/>
                <a:latin typeface="+mj-lt"/>
                <a:ea typeface="+mj-ea"/>
                <a:cs typeface="+mj-cs"/>
                <a:sym typeface="Corbel"/>
              </a:rPr>
              <a:t>2009-10</a:t>
            </a:r>
            <a:endParaRPr kumimoji="0" lang="es-DO" sz="3200" b="1" i="0" u="none" strike="noStrike" cap="none" spc="0" normalizeH="0" baseline="0" dirty="0">
              <a:ln>
                <a:noFill/>
              </a:ln>
              <a:solidFill>
                <a:schemeClr val="bg1"/>
              </a:solidFill>
              <a:effectLst/>
              <a:uFillTx/>
              <a:latin typeface="+mj-lt"/>
              <a:ea typeface="+mj-ea"/>
              <a:cs typeface="+mj-cs"/>
              <a:sym typeface="Corbel"/>
            </a:endParaRPr>
          </a:p>
        </p:txBody>
      </p:sp>
      <p:sp>
        <p:nvSpPr>
          <p:cNvPr id="15" name="CuadroTexto 14">
            <a:extLst>
              <a:ext uri="{FF2B5EF4-FFF2-40B4-BE49-F238E27FC236}">
                <a16:creationId xmlns:a16="http://schemas.microsoft.com/office/drawing/2014/main" id="{AE800B18-E06D-6ACF-1C97-48A72BCED0B4}"/>
              </a:ext>
            </a:extLst>
          </p:cNvPr>
          <p:cNvSpPr txBox="1"/>
          <p:nvPr/>
        </p:nvSpPr>
        <p:spPr>
          <a:xfrm>
            <a:off x="7062232" y="3605547"/>
            <a:ext cx="7108646"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342900" marR="0" indent="-3429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kumimoji="0" lang="es-DO" sz="2300" i="0" u="none" strike="noStrike" cap="none" spc="0" normalizeH="0" baseline="0" dirty="0">
                <a:ln>
                  <a:noFill/>
                </a:ln>
                <a:solidFill>
                  <a:srgbClr val="0D2237"/>
                </a:solidFill>
                <a:effectLst/>
                <a:uFillTx/>
                <a:latin typeface="+mj-lt"/>
                <a:ea typeface="+mj-ea"/>
                <a:cs typeface="+mj-cs"/>
                <a:sym typeface="Corbel"/>
              </a:rPr>
              <a:t>Borrador del Marco de Supervisión</a:t>
            </a:r>
          </a:p>
          <a:p>
            <a:pPr marL="342900" marR="0" indent="-3429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lang="es-DO" sz="2300" dirty="0"/>
              <a:t>Talleres sobre SBR</a:t>
            </a:r>
          </a:p>
          <a:p>
            <a:pPr marL="342900" marR="0" indent="-3429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kumimoji="0" lang="es-DO" sz="2300" i="0" u="none" strike="noStrike" cap="none" spc="0" normalizeH="0" baseline="0" dirty="0">
                <a:ln>
                  <a:noFill/>
                </a:ln>
                <a:solidFill>
                  <a:srgbClr val="0D2237"/>
                </a:solidFill>
                <a:effectLst/>
                <a:uFillTx/>
                <a:latin typeface="+mj-lt"/>
                <a:ea typeface="+mj-ea"/>
                <a:cs typeface="+mj-cs"/>
                <a:sym typeface="Corbel"/>
              </a:rPr>
              <a:t>Contratación de asesor residente</a:t>
            </a:r>
          </a:p>
          <a:p>
            <a:pPr marL="342900" marR="0" indent="-3429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lang="es-DO" sz="2300" dirty="0"/>
              <a:t>Presentaciones sobre el marco de Supervisión al Sistema Financiero y Auditores Externos</a:t>
            </a:r>
          </a:p>
          <a:p>
            <a:pPr marL="342900" marR="0" indent="-3429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kumimoji="0" lang="es-DO" sz="2300" i="0" u="none" strike="noStrike" cap="none" spc="0" normalizeH="0" baseline="0" dirty="0">
                <a:ln>
                  <a:noFill/>
                </a:ln>
                <a:solidFill>
                  <a:srgbClr val="0D2237"/>
                </a:solidFill>
                <a:effectLst/>
                <a:uFillTx/>
                <a:latin typeface="+mj-lt"/>
                <a:ea typeface="+mj-ea"/>
                <a:cs typeface="+mj-cs"/>
                <a:sym typeface="Corbel"/>
              </a:rPr>
              <a:t>Realización del Plan Piloto</a:t>
            </a:r>
          </a:p>
        </p:txBody>
      </p:sp>
      <p:cxnSp>
        <p:nvCxnSpPr>
          <p:cNvPr id="16" name="Conector recto 15">
            <a:extLst>
              <a:ext uri="{FF2B5EF4-FFF2-40B4-BE49-F238E27FC236}">
                <a16:creationId xmlns:a16="http://schemas.microsoft.com/office/drawing/2014/main" id="{40EED644-552D-8598-43E0-BB72F7002EF4}"/>
              </a:ext>
            </a:extLst>
          </p:cNvPr>
          <p:cNvCxnSpPr/>
          <p:nvPr/>
        </p:nvCxnSpPr>
        <p:spPr>
          <a:xfrm flipV="1">
            <a:off x="14129170" y="7696860"/>
            <a:ext cx="0" cy="99060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sp>
        <p:nvSpPr>
          <p:cNvPr id="18" name="Rectángulo: esquinas redondeadas 17">
            <a:extLst>
              <a:ext uri="{FF2B5EF4-FFF2-40B4-BE49-F238E27FC236}">
                <a16:creationId xmlns:a16="http://schemas.microsoft.com/office/drawing/2014/main" id="{A2A21234-FCA9-1DBB-7B63-20A3787B32CC}"/>
              </a:ext>
            </a:extLst>
          </p:cNvPr>
          <p:cNvSpPr/>
          <p:nvPr/>
        </p:nvSpPr>
        <p:spPr>
          <a:xfrm>
            <a:off x="13190216" y="8577208"/>
            <a:ext cx="1566856" cy="681033"/>
          </a:xfrm>
          <a:prstGeom prst="round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1" i="0" u="none" strike="noStrike" cap="none" spc="0" normalizeH="0" baseline="0" dirty="0">
                <a:ln>
                  <a:noFill/>
                </a:ln>
                <a:solidFill>
                  <a:schemeClr val="bg1"/>
                </a:solidFill>
                <a:effectLst/>
                <a:uFillTx/>
                <a:latin typeface="+mj-lt"/>
                <a:ea typeface="+mj-ea"/>
                <a:cs typeface="+mj-cs"/>
                <a:sym typeface="Corbel"/>
              </a:rPr>
              <a:t>2011-12</a:t>
            </a:r>
          </a:p>
        </p:txBody>
      </p:sp>
      <p:sp>
        <p:nvSpPr>
          <p:cNvPr id="20" name="CuadroTexto 19">
            <a:extLst>
              <a:ext uri="{FF2B5EF4-FFF2-40B4-BE49-F238E27FC236}">
                <a16:creationId xmlns:a16="http://schemas.microsoft.com/office/drawing/2014/main" id="{A56F2D8B-B67D-A6FE-6F12-3AAE5EACE8E7}"/>
              </a:ext>
            </a:extLst>
          </p:cNvPr>
          <p:cNvSpPr txBox="1"/>
          <p:nvPr/>
        </p:nvSpPr>
        <p:spPr>
          <a:xfrm>
            <a:off x="11206135" y="9445340"/>
            <a:ext cx="5846069" cy="30162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342900" marR="0" indent="-3429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kumimoji="0" lang="es-DO" sz="2300" i="0" u="none" strike="noStrike" cap="none" spc="0" normalizeH="0" baseline="0" dirty="0">
                <a:ln>
                  <a:noFill/>
                </a:ln>
                <a:solidFill>
                  <a:srgbClr val="0D2237"/>
                </a:solidFill>
                <a:effectLst/>
                <a:uFillTx/>
                <a:latin typeface="+mj-lt"/>
                <a:ea typeface="+mj-ea"/>
                <a:cs typeface="+mj-cs"/>
                <a:sym typeface="Corbel"/>
              </a:rPr>
              <a:t>Inicio de la Implementación de SBR y Desarrollo de la Estructura de Apoyo</a:t>
            </a:r>
          </a:p>
          <a:p>
            <a:pPr marL="342900" marR="0" indent="-3429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lang="es-DO" sz="2300" dirty="0"/>
              <a:t>Gruía de Supervisión y Materiales de Referencia</a:t>
            </a:r>
          </a:p>
          <a:p>
            <a:pPr marL="342900" marR="0" indent="-3429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kumimoji="0" lang="es-DO" sz="2300" i="0" u="none" strike="noStrike" cap="none" spc="0" normalizeH="0" baseline="0" dirty="0">
                <a:ln>
                  <a:noFill/>
                </a:ln>
                <a:solidFill>
                  <a:srgbClr val="0D2237"/>
                </a:solidFill>
                <a:effectLst/>
                <a:uFillTx/>
                <a:latin typeface="+mj-lt"/>
                <a:ea typeface="+mj-ea"/>
                <a:cs typeface="+mj-cs"/>
                <a:sym typeface="Corbel"/>
              </a:rPr>
              <a:t>Desarrollo del </a:t>
            </a:r>
            <a:r>
              <a:rPr lang="es-DO" sz="2300" dirty="0"/>
              <a:t>p</a:t>
            </a:r>
            <a:r>
              <a:rPr kumimoji="0" lang="es-DO" sz="2300" i="0" u="none" strike="noStrike" cap="none" spc="0" normalizeH="0" baseline="0" dirty="0">
                <a:ln>
                  <a:noFill/>
                </a:ln>
                <a:solidFill>
                  <a:srgbClr val="0D2237"/>
                </a:solidFill>
                <a:effectLst/>
                <a:uFillTx/>
                <a:latin typeface="+mj-lt"/>
                <a:ea typeface="+mj-ea"/>
                <a:cs typeface="+mj-cs"/>
                <a:sym typeface="Corbel"/>
              </a:rPr>
              <a:t>ersonal</a:t>
            </a:r>
          </a:p>
          <a:p>
            <a:pPr marL="342900" marR="0" indent="-3429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lang="es-DO" sz="2300" dirty="0"/>
              <a:t>Perfeccionamiento de los Criterios de Evaluación y Calificaciones</a:t>
            </a:r>
          </a:p>
          <a:p>
            <a:pPr marL="342900" marR="0" indent="-342900" algn="l" defTabSz="1828800" rtl="0" fontAlgn="auto" latinLnBrk="0" hangingPunct="0">
              <a:lnSpc>
                <a:spcPct val="100000"/>
              </a:lnSpc>
              <a:spcBef>
                <a:spcPts val="0"/>
              </a:spcBef>
              <a:spcAft>
                <a:spcPts val="0"/>
              </a:spcAft>
              <a:buClrTx/>
              <a:buSzTx/>
              <a:buFont typeface="Arial" panose="020B0604020202020204" pitchFamily="34" charset="0"/>
              <a:buChar char="•"/>
              <a:tabLst/>
            </a:pPr>
            <a:r>
              <a:rPr kumimoji="0" lang="es-DO" sz="2300" i="0" u="none" strike="noStrike" cap="none" spc="0" normalizeH="0" baseline="0" dirty="0">
                <a:ln>
                  <a:noFill/>
                </a:ln>
                <a:solidFill>
                  <a:srgbClr val="0D2237"/>
                </a:solidFill>
                <a:effectLst/>
                <a:uFillTx/>
                <a:latin typeface="+mj-lt"/>
                <a:ea typeface="+mj-ea"/>
                <a:cs typeface="+mj-cs"/>
                <a:sym typeface="Corbel"/>
              </a:rPr>
              <a:t>Instructivos para las EIF</a:t>
            </a:r>
          </a:p>
        </p:txBody>
      </p:sp>
      <p:cxnSp>
        <p:nvCxnSpPr>
          <p:cNvPr id="21" name="Conector recto 20">
            <a:extLst>
              <a:ext uri="{FF2B5EF4-FFF2-40B4-BE49-F238E27FC236}">
                <a16:creationId xmlns:a16="http://schemas.microsoft.com/office/drawing/2014/main" id="{93A6C9CD-2BF0-AA3D-C428-82F1648A8F23}"/>
              </a:ext>
            </a:extLst>
          </p:cNvPr>
          <p:cNvCxnSpPr/>
          <p:nvPr/>
        </p:nvCxnSpPr>
        <p:spPr>
          <a:xfrm flipV="1">
            <a:off x="16703928" y="6675665"/>
            <a:ext cx="0" cy="99060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sp>
        <p:nvSpPr>
          <p:cNvPr id="23" name="Rectángulo: esquinas redondeadas 22">
            <a:extLst>
              <a:ext uri="{FF2B5EF4-FFF2-40B4-BE49-F238E27FC236}">
                <a16:creationId xmlns:a16="http://schemas.microsoft.com/office/drawing/2014/main" id="{4A4574FA-03D8-263A-54CE-023FA7BC581A}"/>
              </a:ext>
            </a:extLst>
          </p:cNvPr>
          <p:cNvSpPr/>
          <p:nvPr/>
        </p:nvSpPr>
        <p:spPr>
          <a:xfrm>
            <a:off x="15920500" y="6141319"/>
            <a:ext cx="1566856" cy="681033"/>
          </a:xfrm>
          <a:prstGeom prst="round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1" i="0" u="none" strike="noStrike" cap="none" spc="0" normalizeH="0" baseline="0" dirty="0">
                <a:ln>
                  <a:noFill/>
                </a:ln>
                <a:solidFill>
                  <a:schemeClr val="bg1"/>
                </a:solidFill>
                <a:effectLst/>
                <a:uFillTx/>
                <a:latin typeface="+mj-lt"/>
                <a:ea typeface="+mj-ea"/>
                <a:cs typeface="+mj-cs"/>
                <a:sym typeface="Corbel"/>
              </a:rPr>
              <a:t>2013-14</a:t>
            </a:r>
          </a:p>
        </p:txBody>
      </p:sp>
      <p:sp>
        <p:nvSpPr>
          <p:cNvPr id="25" name="CuadroTexto 24">
            <a:extLst>
              <a:ext uri="{FF2B5EF4-FFF2-40B4-BE49-F238E27FC236}">
                <a16:creationId xmlns:a16="http://schemas.microsoft.com/office/drawing/2014/main" id="{F3F80331-FD11-97C3-DFC0-86FF8FA4BFDE}"/>
              </a:ext>
            </a:extLst>
          </p:cNvPr>
          <p:cNvSpPr txBox="1"/>
          <p:nvPr/>
        </p:nvSpPr>
        <p:spPr>
          <a:xfrm>
            <a:off x="14498645" y="3605547"/>
            <a:ext cx="7942255"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342900" marR="0" indent="-342900" algn="just" defTabSz="1828800" rtl="0" fontAlgn="auto" latinLnBrk="0" hangingPunct="0">
              <a:lnSpc>
                <a:spcPct val="100000"/>
              </a:lnSpc>
              <a:spcBef>
                <a:spcPts val="0"/>
              </a:spcBef>
              <a:spcAft>
                <a:spcPts val="0"/>
              </a:spcAft>
              <a:buClrTx/>
              <a:buSzTx/>
              <a:buFont typeface="Arial" panose="020B0604020202020204" pitchFamily="34" charset="0"/>
              <a:buChar char="•"/>
              <a:tabLst/>
            </a:pPr>
            <a:r>
              <a:rPr kumimoji="0" lang="es-DO" sz="2300" i="0" u="none" strike="noStrike" cap="none" spc="0" normalizeH="0" baseline="0" dirty="0">
                <a:ln>
                  <a:noFill/>
                </a:ln>
                <a:solidFill>
                  <a:srgbClr val="0D2237"/>
                </a:solidFill>
                <a:effectLst/>
                <a:uFillTx/>
                <a:latin typeface="+mj-lt"/>
                <a:ea typeface="+mj-ea"/>
                <a:cs typeface="+mj-cs"/>
                <a:sym typeface="Corbel"/>
              </a:rPr>
              <a:t>Inicio de la divulgación de las Calificaciones de Riesgo Compuesto</a:t>
            </a:r>
          </a:p>
          <a:p>
            <a:pPr marL="342900" marR="0" indent="-342900" algn="just" defTabSz="1828800" rtl="0" fontAlgn="auto" latinLnBrk="0" hangingPunct="0">
              <a:lnSpc>
                <a:spcPct val="100000"/>
              </a:lnSpc>
              <a:spcBef>
                <a:spcPts val="0"/>
              </a:spcBef>
              <a:spcAft>
                <a:spcPts val="0"/>
              </a:spcAft>
              <a:buClrTx/>
              <a:buSzTx/>
              <a:buFont typeface="Arial" panose="020B0604020202020204" pitchFamily="34" charset="0"/>
              <a:buChar char="•"/>
              <a:tabLst/>
            </a:pPr>
            <a:r>
              <a:rPr lang="es-DO" sz="2300" dirty="0"/>
              <a:t>Desarrollo, alineación y actualización de la normativa</a:t>
            </a:r>
          </a:p>
          <a:p>
            <a:pPr marL="342900" marR="0" indent="-342900" algn="just" defTabSz="1828800" rtl="0" fontAlgn="auto" latinLnBrk="0" hangingPunct="0">
              <a:lnSpc>
                <a:spcPct val="100000"/>
              </a:lnSpc>
              <a:spcBef>
                <a:spcPts val="0"/>
              </a:spcBef>
              <a:spcAft>
                <a:spcPts val="0"/>
              </a:spcAft>
              <a:buClrTx/>
              <a:buSzTx/>
              <a:buFont typeface="Arial" panose="020B0604020202020204" pitchFamily="34" charset="0"/>
              <a:buChar char="•"/>
              <a:tabLst/>
            </a:pPr>
            <a:r>
              <a:rPr kumimoji="0" lang="es-DO" sz="2300" i="0" u="none" strike="noStrike" cap="none" spc="0" normalizeH="0" baseline="0" dirty="0">
                <a:ln>
                  <a:noFill/>
                </a:ln>
                <a:solidFill>
                  <a:srgbClr val="0D2237"/>
                </a:solidFill>
                <a:effectLst/>
                <a:uFillTx/>
                <a:latin typeface="+mj-lt"/>
                <a:ea typeface="+mj-ea"/>
                <a:cs typeface="+mj-cs"/>
                <a:sym typeface="Corbel"/>
              </a:rPr>
              <a:t>Autoevaluación del cumplimiento de los “Principios Básicos de Basilea Revisados</a:t>
            </a:r>
            <a:r>
              <a:rPr kumimoji="0" lang="en-US" sz="2300" i="0" u="none" strike="noStrike" cap="none" spc="0" normalizeH="0" baseline="0" dirty="0">
                <a:ln>
                  <a:noFill/>
                </a:ln>
                <a:solidFill>
                  <a:srgbClr val="0D2237"/>
                </a:solidFill>
                <a:effectLst/>
                <a:uFillTx/>
                <a:latin typeface="+mj-lt"/>
                <a:ea typeface="+mj-ea"/>
                <a:cs typeface="+mj-cs"/>
                <a:sym typeface="Corbel"/>
              </a:rPr>
              <a:t>”</a:t>
            </a:r>
            <a:r>
              <a:rPr kumimoji="0" lang="es-DO" sz="2300" i="0" u="none" strike="noStrike" cap="none" spc="0" normalizeH="0" baseline="0" dirty="0">
                <a:ln>
                  <a:noFill/>
                </a:ln>
                <a:solidFill>
                  <a:srgbClr val="0D2237"/>
                </a:solidFill>
                <a:effectLst/>
                <a:uFillTx/>
                <a:latin typeface="+mj-lt"/>
                <a:ea typeface="+mj-ea"/>
                <a:cs typeface="+mj-cs"/>
                <a:sym typeface="Corbel"/>
              </a:rPr>
              <a:t>.</a:t>
            </a:r>
          </a:p>
          <a:p>
            <a:pPr marL="342900" marR="0" indent="-342900" algn="just" defTabSz="1828800" rtl="0" fontAlgn="auto" latinLnBrk="0" hangingPunct="0">
              <a:lnSpc>
                <a:spcPct val="100000"/>
              </a:lnSpc>
              <a:spcBef>
                <a:spcPts val="0"/>
              </a:spcBef>
              <a:spcAft>
                <a:spcPts val="0"/>
              </a:spcAft>
              <a:buClrTx/>
              <a:buSzTx/>
              <a:buFont typeface="Arial" panose="020B0604020202020204" pitchFamily="34" charset="0"/>
              <a:buChar char="•"/>
              <a:tabLst/>
            </a:pPr>
            <a:r>
              <a:rPr lang="es-DO" sz="2300" dirty="0"/>
              <a:t>Reforzamiento del personal técnico en el Modelo SBR</a:t>
            </a:r>
            <a:endParaRPr kumimoji="0" lang="es-DO" sz="2300" i="0" u="none" strike="noStrike" cap="none" spc="0" normalizeH="0" baseline="0" dirty="0">
              <a:ln>
                <a:noFill/>
              </a:ln>
              <a:solidFill>
                <a:srgbClr val="0D2237"/>
              </a:solidFill>
              <a:effectLst/>
              <a:uFillTx/>
              <a:latin typeface="+mj-lt"/>
              <a:ea typeface="+mj-ea"/>
              <a:cs typeface="+mj-cs"/>
              <a:sym typeface="Corbel"/>
            </a:endParaRPr>
          </a:p>
        </p:txBody>
      </p:sp>
      <p:cxnSp>
        <p:nvCxnSpPr>
          <p:cNvPr id="26" name="Conector recto 25">
            <a:extLst>
              <a:ext uri="{FF2B5EF4-FFF2-40B4-BE49-F238E27FC236}">
                <a16:creationId xmlns:a16="http://schemas.microsoft.com/office/drawing/2014/main" id="{FEF8AC33-CC72-D5C3-F223-E0B552F6BAE9}"/>
              </a:ext>
            </a:extLst>
          </p:cNvPr>
          <p:cNvCxnSpPr/>
          <p:nvPr/>
        </p:nvCxnSpPr>
        <p:spPr>
          <a:xfrm flipV="1">
            <a:off x="20059359" y="7666265"/>
            <a:ext cx="0" cy="99060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sp>
        <p:nvSpPr>
          <p:cNvPr id="28" name="Rectángulo: esquinas redondeadas 27">
            <a:extLst>
              <a:ext uri="{FF2B5EF4-FFF2-40B4-BE49-F238E27FC236}">
                <a16:creationId xmlns:a16="http://schemas.microsoft.com/office/drawing/2014/main" id="{7487D28C-F9BB-94AE-F750-17541FA13E86}"/>
              </a:ext>
            </a:extLst>
          </p:cNvPr>
          <p:cNvSpPr/>
          <p:nvPr/>
        </p:nvSpPr>
        <p:spPr>
          <a:xfrm>
            <a:off x="18505594" y="8577208"/>
            <a:ext cx="3107529" cy="681033"/>
          </a:xfrm>
          <a:prstGeom prst="round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1" i="0" u="none" strike="noStrike" cap="none" spc="0" normalizeH="0" baseline="0" dirty="0">
                <a:ln>
                  <a:noFill/>
                </a:ln>
                <a:solidFill>
                  <a:schemeClr val="bg1"/>
                </a:solidFill>
                <a:effectLst/>
                <a:uFillTx/>
                <a:latin typeface="+mj-lt"/>
                <a:ea typeface="+mj-ea"/>
                <a:cs typeface="+mj-cs"/>
                <a:sym typeface="Corbel"/>
              </a:rPr>
              <a:t>2022 en adelante</a:t>
            </a:r>
          </a:p>
        </p:txBody>
      </p:sp>
      <p:sp>
        <p:nvSpPr>
          <p:cNvPr id="30" name="CuadroTexto 29">
            <a:extLst>
              <a:ext uri="{FF2B5EF4-FFF2-40B4-BE49-F238E27FC236}">
                <a16:creationId xmlns:a16="http://schemas.microsoft.com/office/drawing/2014/main" id="{70DC2A5C-FD07-6B48-79B8-39BD3C6B190F}"/>
              </a:ext>
            </a:extLst>
          </p:cNvPr>
          <p:cNvSpPr txBox="1"/>
          <p:nvPr/>
        </p:nvSpPr>
        <p:spPr>
          <a:xfrm>
            <a:off x="17735550" y="9445340"/>
            <a:ext cx="6365661" cy="24006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342900" marR="0" indent="-342900" algn="just" defTabSz="1828800" rtl="0" fontAlgn="auto" latinLnBrk="0" hangingPunct="0">
              <a:lnSpc>
                <a:spcPct val="100000"/>
              </a:lnSpc>
              <a:spcBef>
                <a:spcPts val="0"/>
              </a:spcBef>
              <a:spcAft>
                <a:spcPts val="0"/>
              </a:spcAft>
              <a:buClrTx/>
              <a:buSzTx/>
              <a:buFont typeface="Arial" panose="020B0604020202020204" pitchFamily="34" charset="0"/>
              <a:buChar char="•"/>
              <a:tabLst/>
            </a:pPr>
            <a:r>
              <a:rPr kumimoji="0" lang="es-DO" sz="2400" i="0" u="none" strike="noStrike" cap="none" spc="0" normalizeH="0" baseline="0" dirty="0">
                <a:ln>
                  <a:noFill/>
                </a:ln>
                <a:solidFill>
                  <a:srgbClr val="0D2237"/>
                </a:solidFill>
                <a:effectLst/>
                <a:uFillTx/>
                <a:latin typeface="+mj-lt"/>
                <a:ea typeface="+mj-ea"/>
                <a:cs typeface="+mj-cs"/>
                <a:sym typeface="Corbel"/>
              </a:rPr>
              <a:t>Reforzamiento del Modelo</a:t>
            </a:r>
          </a:p>
          <a:p>
            <a:pPr marL="342900" marR="0" indent="-342900" algn="just" defTabSz="1828800" rtl="0" fontAlgn="auto" latinLnBrk="0" hangingPunct="0">
              <a:lnSpc>
                <a:spcPct val="100000"/>
              </a:lnSpc>
              <a:spcBef>
                <a:spcPts val="0"/>
              </a:spcBef>
              <a:spcAft>
                <a:spcPts val="0"/>
              </a:spcAft>
              <a:buClrTx/>
              <a:buSzTx/>
              <a:buFont typeface="Arial" panose="020B0604020202020204" pitchFamily="34" charset="0"/>
              <a:buChar char="•"/>
              <a:tabLst/>
            </a:pPr>
            <a:r>
              <a:rPr lang="es-DO" sz="2400" dirty="0"/>
              <a:t>Capacitaciones especializadas</a:t>
            </a:r>
          </a:p>
          <a:p>
            <a:pPr marL="342900" marR="0" indent="-342900" algn="just" defTabSz="1828800" rtl="0" fontAlgn="auto" latinLnBrk="0" hangingPunct="0">
              <a:lnSpc>
                <a:spcPct val="100000"/>
              </a:lnSpc>
              <a:spcBef>
                <a:spcPts val="0"/>
              </a:spcBef>
              <a:spcAft>
                <a:spcPts val="0"/>
              </a:spcAft>
              <a:buClrTx/>
              <a:buSzTx/>
              <a:buFont typeface="Arial" panose="020B0604020202020204" pitchFamily="34" charset="0"/>
              <a:buChar char="•"/>
              <a:tabLst/>
            </a:pPr>
            <a:r>
              <a:rPr kumimoji="0" lang="es-DO" sz="2400" i="0" u="none" strike="noStrike" cap="none" spc="0" normalizeH="0" baseline="0" dirty="0">
                <a:ln>
                  <a:noFill/>
                </a:ln>
                <a:solidFill>
                  <a:srgbClr val="0D2237"/>
                </a:solidFill>
                <a:effectLst/>
                <a:uFillTx/>
                <a:latin typeface="+mj-lt"/>
                <a:ea typeface="+mj-ea"/>
                <a:cs typeface="+mj-cs"/>
                <a:sym typeface="Corbel"/>
              </a:rPr>
              <a:t>Proyecto B327 sobre la actualización de normativas bajo los estándares de Basilea</a:t>
            </a:r>
          </a:p>
          <a:p>
            <a:pPr marL="342900" marR="0" indent="-342900" algn="just" defTabSz="1828800" rtl="0" fontAlgn="auto" latinLnBrk="0" hangingPunct="0">
              <a:lnSpc>
                <a:spcPct val="100000"/>
              </a:lnSpc>
              <a:spcBef>
                <a:spcPts val="0"/>
              </a:spcBef>
              <a:spcAft>
                <a:spcPts val="0"/>
              </a:spcAft>
              <a:buClrTx/>
              <a:buSzTx/>
              <a:buFont typeface="Arial" panose="020B0604020202020204" pitchFamily="34" charset="0"/>
              <a:buChar char="•"/>
              <a:tabLst/>
            </a:pPr>
            <a:r>
              <a:rPr kumimoji="0" lang="es-DO" sz="2400" i="0" u="none" strike="noStrike" cap="none" spc="0" normalizeH="0" baseline="0" dirty="0">
                <a:ln>
                  <a:noFill/>
                </a:ln>
                <a:solidFill>
                  <a:srgbClr val="0D2237"/>
                </a:solidFill>
                <a:effectLst/>
                <a:uFillTx/>
                <a:latin typeface="+mj-lt"/>
                <a:ea typeface="+mj-ea"/>
                <a:cs typeface="+mj-cs"/>
                <a:sym typeface="Corbel"/>
              </a:rPr>
              <a:t>Proyecto para la actualización del Modelo SBR con el Toronto Centre</a:t>
            </a:r>
          </a:p>
        </p:txBody>
      </p:sp>
      <p:cxnSp>
        <p:nvCxnSpPr>
          <p:cNvPr id="5" name="Conector recto 4">
            <a:extLst>
              <a:ext uri="{FF2B5EF4-FFF2-40B4-BE49-F238E27FC236}">
                <a16:creationId xmlns:a16="http://schemas.microsoft.com/office/drawing/2014/main" id="{4A36488E-DCC2-C574-DE13-D6657A6FF679}"/>
              </a:ext>
            </a:extLst>
          </p:cNvPr>
          <p:cNvCxnSpPr/>
          <p:nvPr/>
        </p:nvCxnSpPr>
        <p:spPr>
          <a:xfrm flipV="1">
            <a:off x="3191278" y="6703768"/>
            <a:ext cx="0" cy="990600"/>
          </a:xfrm>
          <a:prstGeom prst="line">
            <a:avLst/>
          </a:prstGeom>
          <a:noFill/>
          <a:ln w="76200" cap="flat">
            <a:solidFill>
              <a:srgbClr val="072030"/>
            </a:solidFill>
            <a:prstDash val="solid"/>
            <a:round/>
          </a:ln>
          <a:effectLst/>
          <a:sp3d/>
        </p:spPr>
        <p:style>
          <a:lnRef idx="0">
            <a:scrgbClr r="0" g="0" b="0"/>
          </a:lnRef>
          <a:fillRef idx="0">
            <a:scrgbClr r="0" g="0" b="0"/>
          </a:fillRef>
          <a:effectRef idx="0">
            <a:scrgbClr r="0" g="0" b="0"/>
          </a:effectRef>
          <a:fontRef idx="none"/>
        </p:style>
      </p:cxnSp>
      <p:sp>
        <p:nvSpPr>
          <p:cNvPr id="6" name="Rectángulo: esquinas redondeadas 5">
            <a:extLst>
              <a:ext uri="{FF2B5EF4-FFF2-40B4-BE49-F238E27FC236}">
                <a16:creationId xmlns:a16="http://schemas.microsoft.com/office/drawing/2014/main" id="{042C0926-1040-C106-F462-79FE5C8F95BD}"/>
              </a:ext>
            </a:extLst>
          </p:cNvPr>
          <p:cNvSpPr/>
          <p:nvPr/>
        </p:nvSpPr>
        <p:spPr>
          <a:xfrm>
            <a:off x="2407850" y="6141319"/>
            <a:ext cx="1566856" cy="681033"/>
          </a:xfrm>
          <a:prstGeom prst="roundRect">
            <a:avLst/>
          </a:prstGeom>
          <a:solidFill>
            <a:srgbClr val="072030"/>
          </a:solidFill>
          <a:ln w="25400" cap="flat">
            <a:solidFill>
              <a:srgbClr val="07203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DO" sz="2800" b="1" i="0" u="none" strike="noStrike" cap="none" spc="0" normalizeH="0" baseline="0" dirty="0">
                <a:ln>
                  <a:noFill/>
                </a:ln>
                <a:solidFill>
                  <a:schemeClr val="bg1"/>
                </a:solidFill>
                <a:effectLst/>
                <a:uFillTx/>
                <a:latin typeface="+mj-lt"/>
                <a:ea typeface="+mj-ea"/>
                <a:cs typeface="+mj-cs"/>
                <a:sym typeface="Corbel"/>
              </a:rPr>
              <a:t>2008</a:t>
            </a:r>
          </a:p>
        </p:txBody>
      </p:sp>
      <p:sp>
        <p:nvSpPr>
          <p:cNvPr id="19" name="CuadroTexto 18">
            <a:extLst>
              <a:ext uri="{FF2B5EF4-FFF2-40B4-BE49-F238E27FC236}">
                <a16:creationId xmlns:a16="http://schemas.microsoft.com/office/drawing/2014/main" id="{6C770E50-A80F-FBB2-4FC1-433344554F6E}"/>
              </a:ext>
            </a:extLst>
          </p:cNvPr>
          <p:cNvSpPr txBox="1"/>
          <p:nvPr/>
        </p:nvSpPr>
        <p:spPr>
          <a:xfrm>
            <a:off x="1581104" y="4713542"/>
            <a:ext cx="3810046"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just" defTabSz="1828800" rtl="0" fontAlgn="auto" latinLnBrk="0" hangingPunct="0">
              <a:lnSpc>
                <a:spcPct val="100000"/>
              </a:lnSpc>
              <a:spcBef>
                <a:spcPts val="0"/>
              </a:spcBef>
              <a:spcAft>
                <a:spcPts val="0"/>
              </a:spcAft>
              <a:buClrTx/>
              <a:buSzTx/>
              <a:buFontTx/>
              <a:buNone/>
              <a:tabLst/>
            </a:pPr>
            <a:r>
              <a:rPr kumimoji="0" lang="es-DO" sz="2400" b="1" i="0" u="none" strike="noStrike" cap="none" spc="0" normalizeH="0" baseline="0" dirty="0">
                <a:ln>
                  <a:noFill/>
                </a:ln>
                <a:solidFill>
                  <a:srgbClr val="0D2237"/>
                </a:solidFill>
                <a:effectLst/>
                <a:uFillTx/>
                <a:latin typeface="+mj-lt"/>
                <a:ea typeface="+mj-ea"/>
                <a:cs typeface="+mj-cs"/>
                <a:sym typeface="Corbel"/>
              </a:rPr>
              <a:t>Autoevaluación acompañada de OSFI </a:t>
            </a:r>
            <a:r>
              <a:rPr kumimoji="0" lang="es-DO" sz="2400" i="0" u="none" strike="noStrike" cap="none" spc="0" normalizeH="0" baseline="0" dirty="0">
                <a:ln>
                  <a:noFill/>
                </a:ln>
                <a:solidFill>
                  <a:srgbClr val="0D2237"/>
                </a:solidFill>
                <a:effectLst/>
                <a:uFillTx/>
                <a:latin typeface="+mj-lt"/>
                <a:ea typeface="+mj-ea"/>
                <a:cs typeface="+mj-cs"/>
                <a:sym typeface="Corbel"/>
              </a:rPr>
              <a:t>(con Principios del 2006)</a:t>
            </a:r>
          </a:p>
        </p:txBody>
      </p:sp>
      <p:sp>
        <p:nvSpPr>
          <p:cNvPr id="8" name="Más espacio…">
            <a:extLst>
              <a:ext uri="{FF2B5EF4-FFF2-40B4-BE49-F238E27FC236}">
                <a16:creationId xmlns:a16="http://schemas.microsoft.com/office/drawing/2014/main" id="{033AFAED-D524-381A-C11A-4D56E81D8825}"/>
              </a:ext>
            </a:extLst>
          </p:cNvPr>
          <p:cNvSpPr txBox="1"/>
          <p:nvPr/>
        </p:nvSpPr>
        <p:spPr>
          <a:xfrm>
            <a:off x="1047439" y="1021261"/>
            <a:ext cx="13442450" cy="210044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800" dirty="0"/>
              <a:t>Superintendencia de Bancos</a:t>
            </a:r>
          </a:p>
          <a:p>
            <a:pPr>
              <a:lnSpc>
                <a:spcPct val="70000"/>
              </a:lnSpc>
              <a:defRPr sz="11800" spc="-471">
                <a:solidFill>
                  <a:srgbClr val="0AA5AB"/>
                </a:solidFill>
                <a:latin typeface="ArialNova-Light"/>
                <a:ea typeface="ArialNova-Light"/>
                <a:cs typeface="ArialNova-Light"/>
                <a:sym typeface="ArialNova-Light"/>
              </a:defRPr>
            </a:pPr>
            <a:r>
              <a:rPr lang="es-DO" sz="8800" dirty="0"/>
              <a:t>y SBR</a:t>
            </a:r>
            <a:endParaRPr sz="8800" dirty="0"/>
          </a:p>
        </p:txBody>
      </p:sp>
      <p:grpSp>
        <p:nvGrpSpPr>
          <p:cNvPr id="17" name="Group 16">
            <a:extLst>
              <a:ext uri="{FF2B5EF4-FFF2-40B4-BE49-F238E27FC236}">
                <a16:creationId xmlns:a16="http://schemas.microsoft.com/office/drawing/2014/main" id="{85B99D23-3CF3-0413-0071-20452560DD80}"/>
              </a:ext>
            </a:extLst>
          </p:cNvPr>
          <p:cNvGrpSpPr/>
          <p:nvPr/>
        </p:nvGrpSpPr>
        <p:grpSpPr>
          <a:xfrm>
            <a:off x="6712351" y="7398596"/>
            <a:ext cx="528395" cy="520029"/>
            <a:chOff x="1924891" y="9095277"/>
            <a:chExt cx="528395" cy="520029"/>
          </a:xfrm>
        </p:grpSpPr>
        <p:sp>
          <p:nvSpPr>
            <p:cNvPr id="14" name="Oval 13">
              <a:extLst>
                <a:ext uri="{FF2B5EF4-FFF2-40B4-BE49-F238E27FC236}">
                  <a16:creationId xmlns:a16="http://schemas.microsoft.com/office/drawing/2014/main" id="{0D5C049F-5178-C1DD-9386-48A1DC45CF0E}"/>
                </a:ext>
              </a:extLst>
            </p:cNvPr>
            <p:cNvSpPr/>
            <p:nvPr/>
          </p:nvSpPr>
          <p:spPr>
            <a:xfrm>
              <a:off x="2018154" y="9229595"/>
              <a:ext cx="300036" cy="252359"/>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12" name="Circle: Hollow 11">
              <a:extLst>
                <a:ext uri="{FF2B5EF4-FFF2-40B4-BE49-F238E27FC236}">
                  <a16:creationId xmlns:a16="http://schemas.microsoft.com/office/drawing/2014/main" id="{A8E6C573-3EF3-27ED-BC9F-A33707DB7C6A}"/>
                </a:ext>
              </a:extLst>
            </p:cNvPr>
            <p:cNvSpPr/>
            <p:nvPr/>
          </p:nvSpPr>
          <p:spPr>
            <a:xfrm>
              <a:off x="1924891" y="9095277"/>
              <a:ext cx="528395" cy="520029"/>
            </a:xfrm>
            <a:prstGeom prst="donut">
              <a:avLst/>
            </a:prstGeom>
            <a:solidFill>
              <a:srgbClr val="0AA5AB"/>
            </a:solidFill>
            <a:ln w="25400" cap="flat">
              <a:solidFill>
                <a:srgbClr val="0AA5A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grpSp>
        <p:nvGrpSpPr>
          <p:cNvPr id="29" name="Group 28">
            <a:extLst>
              <a:ext uri="{FF2B5EF4-FFF2-40B4-BE49-F238E27FC236}">
                <a16:creationId xmlns:a16="http://schemas.microsoft.com/office/drawing/2014/main" id="{7F650D35-602E-C52A-00EF-6DEE4212F101}"/>
              </a:ext>
            </a:extLst>
          </p:cNvPr>
          <p:cNvGrpSpPr/>
          <p:nvPr/>
        </p:nvGrpSpPr>
        <p:grpSpPr>
          <a:xfrm>
            <a:off x="13855950" y="7398596"/>
            <a:ext cx="528395" cy="520029"/>
            <a:chOff x="1924891" y="9095277"/>
            <a:chExt cx="528395" cy="520029"/>
          </a:xfrm>
        </p:grpSpPr>
        <p:sp>
          <p:nvSpPr>
            <p:cNvPr id="31" name="Circle: Hollow 30">
              <a:extLst>
                <a:ext uri="{FF2B5EF4-FFF2-40B4-BE49-F238E27FC236}">
                  <a16:creationId xmlns:a16="http://schemas.microsoft.com/office/drawing/2014/main" id="{8B6BB7CC-2077-9848-A5B2-A6EAE559B5BA}"/>
                </a:ext>
              </a:extLst>
            </p:cNvPr>
            <p:cNvSpPr/>
            <p:nvPr/>
          </p:nvSpPr>
          <p:spPr>
            <a:xfrm>
              <a:off x="1924891" y="9095277"/>
              <a:ext cx="528395" cy="520029"/>
            </a:xfrm>
            <a:prstGeom prst="donut">
              <a:avLst/>
            </a:prstGeom>
            <a:solidFill>
              <a:srgbClr val="0AA5AB"/>
            </a:solidFill>
            <a:ln w="25400" cap="flat">
              <a:solidFill>
                <a:srgbClr val="0AA5A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32" name="Oval 31">
              <a:extLst>
                <a:ext uri="{FF2B5EF4-FFF2-40B4-BE49-F238E27FC236}">
                  <a16:creationId xmlns:a16="http://schemas.microsoft.com/office/drawing/2014/main" id="{DEC21185-5628-01A6-60F8-A512EC56A0E0}"/>
                </a:ext>
              </a:extLst>
            </p:cNvPr>
            <p:cNvSpPr/>
            <p:nvPr/>
          </p:nvSpPr>
          <p:spPr>
            <a:xfrm>
              <a:off x="2079551" y="9251068"/>
              <a:ext cx="217418" cy="216782"/>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grpSp>
        <p:nvGrpSpPr>
          <p:cNvPr id="33" name="Group 32">
            <a:extLst>
              <a:ext uri="{FF2B5EF4-FFF2-40B4-BE49-F238E27FC236}">
                <a16:creationId xmlns:a16="http://schemas.microsoft.com/office/drawing/2014/main" id="{78A05ED3-9A9A-3FB8-F9CF-9AFB9C170971}"/>
              </a:ext>
            </a:extLst>
          </p:cNvPr>
          <p:cNvGrpSpPr/>
          <p:nvPr/>
        </p:nvGrpSpPr>
        <p:grpSpPr>
          <a:xfrm>
            <a:off x="9304820" y="7398596"/>
            <a:ext cx="528395" cy="520029"/>
            <a:chOff x="1924891" y="9095277"/>
            <a:chExt cx="528395" cy="520029"/>
          </a:xfrm>
        </p:grpSpPr>
        <p:sp>
          <p:nvSpPr>
            <p:cNvPr id="35" name="Oval 34">
              <a:extLst>
                <a:ext uri="{FF2B5EF4-FFF2-40B4-BE49-F238E27FC236}">
                  <a16:creationId xmlns:a16="http://schemas.microsoft.com/office/drawing/2014/main" id="{88F2CAEF-E3CD-ABE7-0FB4-C02B7C3C9A62}"/>
                </a:ext>
              </a:extLst>
            </p:cNvPr>
            <p:cNvSpPr/>
            <p:nvPr/>
          </p:nvSpPr>
          <p:spPr>
            <a:xfrm>
              <a:off x="2065696" y="9229595"/>
              <a:ext cx="257175" cy="252359"/>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34" name="Circle: Hollow 33">
              <a:extLst>
                <a:ext uri="{FF2B5EF4-FFF2-40B4-BE49-F238E27FC236}">
                  <a16:creationId xmlns:a16="http://schemas.microsoft.com/office/drawing/2014/main" id="{7CD523FC-99A8-9931-5270-09536777FE70}"/>
                </a:ext>
              </a:extLst>
            </p:cNvPr>
            <p:cNvSpPr/>
            <p:nvPr/>
          </p:nvSpPr>
          <p:spPr>
            <a:xfrm>
              <a:off x="1924891" y="9095277"/>
              <a:ext cx="528395" cy="520029"/>
            </a:xfrm>
            <a:prstGeom prst="donut">
              <a:avLst/>
            </a:prstGeom>
            <a:solidFill>
              <a:srgbClr val="0AA5AB"/>
            </a:solidFill>
            <a:ln w="25400" cap="flat">
              <a:solidFill>
                <a:srgbClr val="0AA5A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grpSp>
        <p:nvGrpSpPr>
          <p:cNvPr id="36" name="Group 35">
            <a:extLst>
              <a:ext uri="{FF2B5EF4-FFF2-40B4-BE49-F238E27FC236}">
                <a16:creationId xmlns:a16="http://schemas.microsoft.com/office/drawing/2014/main" id="{F4B40D48-F5AF-2ECB-9D1B-7529D263CD81}"/>
              </a:ext>
            </a:extLst>
          </p:cNvPr>
          <p:cNvGrpSpPr/>
          <p:nvPr/>
        </p:nvGrpSpPr>
        <p:grpSpPr>
          <a:xfrm>
            <a:off x="19795159" y="7398596"/>
            <a:ext cx="528395" cy="520029"/>
            <a:chOff x="1924891" y="9095277"/>
            <a:chExt cx="528395" cy="520029"/>
          </a:xfrm>
        </p:grpSpPr>
        <p:sp>
          <p:nvSpPr>
            <p:cNvPr id="38" name="Oval 37">
              <a:extLst>
                <a:ext uri="{FF2B5EF4-FFF2-40B4-BE49-F238E27FC236}">
                  <a16:creationId xmlns:a16="http://schemas.microsoft.com/office/drawing/2014/main" id="{D3C81450-86D2-93BB-0375-C8EBC969FA06}"/>
                </a:ext>
              </a:extLst>
            </p:cNvPr>
            <p:cNvSpPr/>
            <p:nvPr/>
          </p:nvSpPr>
          <p:spPr>
            <a:xfrm>
              <a:off x="2044810" y="9229595"/>
              <a:ext cx="288562" cy="258751"/>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37" name="Circle: Hollow 36">
              <a:extLst>
                <a:ext uri="{FF2B5EF4-FFF2-40B4-BE49-F238E27FC236}">
                  <a16:creationId xmlns:a16="http://schemas.microsoft.com/office/drawing/2014/main" id="{58095112-4664-5F2C-8C00-D8FAD9155079}"/>
                </a:ext>
              </a:extLst>
            </p:cNvPr>
            <p:cNvSpPr/>
            <p:nvPr/>
          </p:nvSpPr>
          <p:spPr>
            <a:xfrm>
              <a:off x="1924891" y="9095277"/>
              <a:ext cx="528395" cy="520029"/>
            </a:xfrm>
            <a:prstGeom prst="donut">
              <a:avLst/>
            </a:prstGeom>
            <a:solidFill>
              <a:srgbClr val="0AA5AB"/>
            </a:solidFill>
            <a:ln w="25400" cap="flat">
              <a:solidFill>
                <a:srgbClr val="0AA5A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grpSp>
        <p:nvGrpSpPr>
          <p:cNvPr id="39" name="Group 38">
            <a:extLst>
              <a:ext uri="{FF2B5EF4-FFF2-40B4-BE49-F238E27FC236}">
                <a16:creationId xmlns:a16="http://schemas.microsoft.com/office/drawing/2014/main" id="{84218AF4-2C92-7336-DA8A-593E1567D27A}"/>
              </a:ext>
            </a:extLst>
          </p:cNvPr>
          <p:cNvGrpSpPr/>
          <p:nvPr/>
        </p:nvGrpSpPr>
        <p:grpSpPr>
          <a:xfrm>
            <a:off x="16431185" y="7398596"/>
            <a:ext cx="528395" cy="520029"/>
            <a:chOff x="1924891" y="9095277"/>
            <a:chExt cx="528395" cy="520029"/>
          </a:xfrm>
        </p:grpSpPr>
        <p:sp>
          <p:nvSpPr>
            <p:cNvPr id="41" name="Oval 40">
              <a:extLst>
                <a:ext uri="{FF2B5EF4-FFF2-40B4-BE49-F238E27FC236}">
                  <a16:creationId xmlns:a16="http://schemas.microsoft.com/office/drawing/2014/main" id="{6243B54F-F9BA-10BC-9224-ECD8FCBB00F8}"/>
                </a:ext>
              </a:extLst>
            </p:cNvPr>
            <p:cNvSpPr/>
            <p:nvPr/>
          </p:nvSpPr>
          <p:spPr>
            <a:xfrm>
              <a:off x="2036943" y="9229489"/>
              <a:ext cx="286913" cy="258751"/>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40" name="Circle: Hollow 39">
              <a:extLst>
                <a:ext uri="{FF2B5EF4-FFF2-40B4-BE49-F238E27FC236}">
                  <a16:creationId xmlns:a16="http://schemas.microsoft.com/office/drawing/2014/main" id="{952FF362-0174-720C-26C1-F8C88C0437A2}"/>
                </a:ext>
              </a:extLst>
            </p:cNvPr>
            <p:cNvSpPr/>
            <p:nvPr/>
          </p:nvSpPr>
          <p:spPr>
            <a:xfrm>
              <a:off x="1924891" y="9095277"/>
              <a:ext cx="528395" cy="520029"/>
            </a:xfrm>
            <a:prstGeom prst="donut">
              <a:avLst/>
            </a:prstGeom>
            <a:solidFill>
              <a:srgbClr val="0AA5AB"/>
            </a:solidFill>
            <a:ln w="25400" cap="flat">
              <a:solidFill>
                <a:srgbClr val="0AA5A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grpSp>
        <p:nvGrpSpPr>
          <p:cNvPr id="22" name="Group 21">
            <a:extLst>
              <a:ext uri="{FF2B5EF4-FFF2-40B4-BE49-F238E27FC236}">
                <a16:creationId xmlns:a16="http://schemas.microsoft.com/office/drawing/2014/main" id="{3A94C296-0DDE-C740-FBC5-C0D058BEE60A}"/>
              </a:ext>
            </a:extLst>
          </p:cNvPr>
          <p:cNvGrpSpPr/>
          <p:nvPr/>
        </p:nvGrpSpPr>
        <p:grpSpPr>
          <a:xfrm>
            <a:off x="2927080" y="7398596"/>
            <a:ext cx="528395" cy="520029"/>
            <a:chOff x="1924891" y="9095277"/>
            <a:chExt cx="528395" cy="520029"/>
          </a:xfrm>
        </p:grpSpPr>
        <p:sp>
          <p:nvSpPr>
            <p:cNvPr id="27" name="Oval 26">
              <a:extLst>
                <a:ext uri="{FF2B5EF4-FFF2-40B4-BE49-F238E27FC236}">
                  <a16:creationId xmlns:a16="http://schemas.microsoft.com/office/drawing/2014/main" id="{70C19ACC-A544-9220-BE2A-4642F670AADC}"/>
                </a:ext>
              </a:extLst>
            </p:cNvPr>
            <p:cNvSpPr/>
            <p:nvPr/>
          </p:nvSpPr>
          <p:spPr>
            <a:xfrm>
              <a:off x="2048853" y="9209099"/>
              <a:ext cx="280472" cy="303569"/>
            </a:xfrm>
            <a:prstGeom prst="ellipse">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sp>
          <p:nvSpPr>
            <p:cNvPr id="24" name="Circle: Hollow 23">
              <a:extLst>
                <a:ext uri="{FF2B5EF4-FFF2-40B4-BE49-F238E27FC236}">
                  <a16:creationId xmlns:a16="http://schemas.microsoft.com/office/drawing/2014/main" id="{3A5B59B0-A8AE-0204-6456-0433039394D3}"/>
                </a:ext>
              </a:extLst>
            </p:cNvPr>
            <p:cNvSpPr/>
            <p:nvPr/>
          </p:nvSpPr>
          <p:spPr>
            <a:xfrm>
              <a:off x="1924891" y="9095277"/>
              <a:ext cx="528395" cy="520029"/>
            </a:xfrm>
            <a:prstGeom prst="donut">
              <a:avLst/>
            </a:prstGeom>
            <a:solidFill>
              <a:srgbClr val="0AA5AB"/>
            </a:solidFill>
            <a:ln w="25400" cap="flat">
              <a:solidFill>
                <a:srgbClr val="0AA5A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D2237"/>
                </a:solidFill>
                <a:effectLst/>
                <a:uFillTx/>
                <a:latin typeface="+mj-lt"/>
                <a:ea typeface="+mj-ea"/>
                <a:cs typeface="+mj-cs"/>
                <a:sym typeface="Corbel"/>
              </a:endParaRPr>
            </a:p>
          </p:txBody>
        </p:sp>
      </p:grpSp>
    </p:spTree>
    <p:extLst>
      <p:ext uri="{BB962C8B-B14F-4D97-AF65-F5344CB8AC3E}">
        <p14:creationId xmlns:p14="http://schemas.microsoft.com/office/powerpoint/2010/main" val="25612071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4294967295"/>
          </p:nvPr>
        </p:nvSpPr>
        <p:spPr>
          <a:xfrm>
            <a:off x="2152650" y="3320564"/>
            <a:ext cx="20078700" cy="9748087"/>
          </a:xfrm>
        </p:spPr>
        <p:txBody>
          <a:bodyPr/>
          <a:lstStyle/>
          <a:p>
            <a:pPr marL="723900" indent="-723900" algn="just">
              <a:lnSpc>
                <a:spcPts val="4800"/>
              </a:lnSpc>
              <a:spcBef>
                <a:spcPts val="0"/>
              </a:spcBef>
              <a:buClr>
                <a:srgbClr val="0AA5AB"/>
              </a:buClr>
              <a:buSzPct val="125000"/>
              <a:buFont typeface="Wingdings" panose="05000000000000000000" pitchFamily="2" charset="2"/>
              <a:buChar char="ü"/>
              <a:defRPr/>
            </a:pPr>
            <a:r>
              <a:rPr lang="es-DO" b="1" dirty="0">
                <a:solidFill>
                  <a:srgbClr val="072030"/>
                </a:solidFill>
                <a:cs typeface="Calibri" panose="020F0502020204030204" pitchFamily="34" charset="0"/>
              </a:rPr>
              <a:t>Considera la Supervisión Consolidada.</a:t>
            </a:r>
          </a:p>
          <a:p>
            <a:pPr marL="723900" indent="-723900" algn="just">
              <a:lnSpc>
                <a:spcPts val="4800"/>
              </a:lnSpc>
              <a:spcBef>
                <a:spcPts val="0"/>
              </a:spcBef>
              <a:buClr>
                <a:srgbClr val="0AA5AB"/>
              </a:buClr>
              <a:buSzPct val="125000"/>
              <a:buFont typeface="Wingdings" panose="05000000000000000000" pitchFamily="2" charset="2"/>
              <a:buChar char="ü"/>
              <a:defRPr/>
            </a:pPr>
            <a:endParaRPr lang="es-DO" b="1" dirty="0">
              <a:solidFill>
                <a:srgbClr val="072030"/>
              </a:solidFill>
              <a:cs typeface="Calibri" panose="020F0502020204030204" pitchFamily="34" charset="0"/>
            </a:endParaRPr>
          </a:p>
          <a:p>
            <a:pPr marL="723900" indent="-723900" algn="just">
              <a:lnSpc>
                <a:spcPts val="4800"/>
              </a:lnSpc>
              <a:spcBef>
                <a:spcPts val="0"/>
              </a:spcBef>
              <a:buClr>
                <a:srgbClr val="0AA5AB"/>
              </a:buClr>
              <a:buSzPct val="125000"/>
              <a:buFont typeface="Wingdings" panose="05000000000000000000" pitchFamily="2" charset="2"/>
              <a:buChar char="ü"/>
              <a:defRPr/>
            </a:pPr>
            <a:r>
              <a:rPr lang="es-DO" b="1" dirty="0">
                <a:solidFill>
                  <a:srgbClr val="072030"/>
                </a:solidFill>
                <a:cs typeface="Calibri" panose="020F0502020204030204" pitchFamily="34" charset="0"/>
              </a:rPr>
              <a:t>Basada en Principios: </a:t>
            </a:r>
            <a:r>
              <a:rPr lang="es-DO" dirty="0">
                <a:solidFill>
                  <a:srgbClr val="072030"/>
                </a:solidFill>
                <a:cs typeface="Calibri" panose="020F0502020204030204" pitchFamily="34" charset="0"/>
              </a:rPr>
              <a:t>aplicación del buen juicio en la identificación y evaluación de los riesgos, y al seleccionar el método más apropiado para asegurar que las exposiciones a riesgos son gestionadas adecuadamente.</a:t>
            </a:r>
          </a:p>
          <a:p>
            <a:pPr marL="723900" indent="-723900" algn="just">
              <a:lnSpc>
                <a:spcPts val="4800"/>
              </a:lnSpc>
              <a:spcBef>
                <a:spcPts val="0"/>
              </a:spcBef>
              <a:buClr>
                <a:srgbClr val="0AA5AB"/>
              </a:buClr>
              <a:buSzPct val="125000"/>
              <a:buFont typeface="Wingdings" panose="05000000000000000000" pitchFamily="2" charset="2"/>
              <a:buChar char="ü"/>
              <a:defRPr/>
            </a:pPr>
            <a:endParaRPr lang="es-DO" dirty="0">
              <a:solidFill>
                <a:srgbClr val="072030"/>
              </a:solidFill>
              <a:cs typeface="Calibri" panose="020F0502020204030204" pitchFamily="34" charset="0"/>
            </a:endParaRPr>
          </a:p>
          <a:p>
            <a:pPr marL="723900" indent="-723900" algn="just">
              <a:lnSpc>
                <a:spcPts val="4800"/>
              </a:lnSpc>
              <a:spcBef>
                <a:spcPts val="0"/>
              </a:spcBef>
              <a:buClr>
                <a:srgbClr val="0AA5AB"/>
              </a:buClr>
              <a:buSzPct val="125000"/>
              <a:buFont typeface="Wingdings" panose="05000000000000000000" pitchFamily="2" charset="2"/>
              <a:buChar char="ü"/>
              <a:defRPr/>
            </a:pPr>
            <a:r>
              <a:rPr lang="es-DO" b="1" dirty="0">
                <a:solidFill>
                  <a:srgbClr val="072030"/>
                </a:solidFill>
                <a:cs typeface="Calibri" panose="020F0502020204030204" pitchFamily="34" charset="0"/>
              </a:rPr>
              <a:t>Intensidad de Supervisión: </a:t>
            </a:r>
            <a:r>
              <a:rPr lang="es-DO" dirty="0">
                <a:solidFill>
                  <a:srgbClr val="072030"/>
                </a:solidFill>
                <a:cs typeface="Calibri" panose="020F0502020204030204" pitchFamily="34" charset="0"/>
              </a:rPr>
              <a:t>dependerá de la naturaleza, tamaño, complejidad y perfil de riesgo de las EIF, así como su impacto en el sistema financiero. </a:t>
            </a:r>
          </a:p>
          <a:p>
            <a:pPr marL="723900" indent="-723900" algn="just">
              <a:lnSpc>
                <a:spcPts val="4800"/>
              </a:lnSpc>
              <a:spcBef>
                <a:spcPts val="0"/>
              </a:spcBef>
              <a:buClr>
                <a:srgbClr val="0AA5AB"/>
              </a:buClr>
              <a:buSzPct val="125000"/>
              <a:buFont typeface="Wingdings" panose="05000000000000000000" pitchFamily="2" charset="2"/>
              <a:buChar char="ü"/>
              <a:defRPr/>
            </a:pPr>
            <a:endParaRPr lang="es-DO" dirty="0">
              <a:solidFill>
                <a:srgbClr val="072030"/>
              </a:solidFill>
              <a:cs typeface="Calibri" panose="020F0502020204030204" pitchFamily="34" charset="0"/>
            </a:endParaRPr>
          </a:p>
          <a:p>
            <a:pPr marL="723900" indent="-723900" algn="just">
              <a:lnSpc>
                <a:spcPts val="4800"/>
              </a:lnSpc>
              <a:spcBef>
                <a:spcPts val="0"/>
              </a:spcBef>
              <a:buClr>
                <a:srgbClr val="0AA5AB"/>
              </a:buClr>
              <a:buSzPct val="125000"/>
              <a:buFont typeface="Wingdings" panose="05000000000000000000" pitchFamily="2" charset="2"/>
              <a:buChar char="ü"/>
              <a:defRPr/>
            </a:pPr>
            <a:r>
              <a:rPr lang="es-DO" b="1" dirty="0">
                <a:solidFill>
                  <a:srgbClr val="072030"/>
                </a:solidFill>
                <a:cs typeface="Calibri" panose="020F0502020204030204" pitchFamily="34" charset="0"/>
              </a:rPr>
              <a:t>Grado de Supervisión: </a:t>
            </a:r>
            <a:r>
              <a:rPr lang="es-DO" dirty="0">
                <a:solidFill>
                  <a:srgbClr val="072030"/>
                </a:solidFill>
                <a:cs typeface="Calibri" panose="020F0502020204030204" pitchFamily="34" charset="0"/>
              </a:rPr>
              <a:t>el grado de supervisión deberá ser proporcional con los resultados de la evaluación de riesgos.</a:t>
            </a:r>
          </a:p>
          <a:p>
            <a:pPr marL="723900" indent="-723900" algn="just">
              <a:lnSpc>
                <a:spcPts val="4800"/>
              </a:lnSpc>
              <a:spcBef>
                <a:spcPts val="0"/>
              </a:spcBef>
              <a:buClr>
                <a:srgbClr val="0AA5AB"/>
              </a:buClr>
              <a:buSzPct val="125000"/>
              <a:buFont typeface="Wingdings" panose="05000000000000000000" pitchFamily="2" charset="2"/>
              <a:buChar char="ü"/>
              <a:defRPr/>
            </a:pPr>
            <a:endParaRPr lang="es-DO" dirty="0">
              <a:solidFill>
                <a:srgbClr val="072030"/>
              </a:solidFill>
              <a:cs typeface="Calibri" panose="020F0502020204030204" pitchFamily="34" charset="0"/>
            </a:endParaRPr>
          </a:p>
          <a:p>
            <a:pPr marL="723900" indent="-723900" algn="just">
              <a:lnSpc>
                <a:spcPts val="4800"/>
              </a:lnSpc>
              <a:spcBef>
                <a:spcPts val="0"/>
              </a:spcBef>
              <a:buClr>
                <a:srgbClr val="0AA5AB"/>
              </a:buClr>
              <a:buSzPct val="125000"/>
              <a:buFont typeface="Wingdings" panose="05000000000000000000" pitchFamily="2" charset="2"/>
              <a:buChar char="ü"/>
              <a:defRPr/>
            </a:pPr>
            <a:r>
              <a:rPr lang="es-DO" b="1" dirty="0">
                <a:solidFill>
                  <a:srgbClr val="072030"/>
                </a:solidFill>
                <a:cs typeface="Calibri" panose="020F0502020204030204" pitchFamily="34" charset="0"/>
              </a:rPr>
              <a:t>Responsabilidad del Consejo de Directores y de la Alta Gerencia.</a:t>
            </a:r>
          </a:p>
          <a:p>
            <a:pPr marL="723900" indent="-723900" algn="just">
              <a:lnSpc>
                <a:spcPts val="4800"/>
              </a:lnSpc>
              <a:spcBef>
                <a:spcPts val="0"/>
              </a:spcBef>
              <a:buClr>
                <a:srgbClr val="0AA5AB"/>
              </a:buClr>
              <a:buSzPct val="125000"/>
              <a:buFont typeface="Wingdings" panose="05000000000000000000" pitchFamily="2" charset="2"/>
              <a:buChar char="ü"/>
              <a:defRPr/>
            </a:pPr>
            <a:endParaRPr lang="es-DO" b="1" dirty="0">
              <a:solidFill>
                <a:srgbClr val="072030"/>
              </a:solidFill>
              <a:cs typeface="Calibri" panose="020F0502020204030204" pitchFamily="34" charset="0"/>
            </a:endParaRPr>
          </a:p>
          <a:p>
            <a:pPr marL="723900" indent="-723900" algn="just">
              <a:lnSpc>
                <a:spcPts val="4800"/>
              </a:lnSpc>
              <a:spcBef>
                <a:spcPts val="0"/>
              </a:spcBef>
              <a:buClr>
                <a:srgbClr val="0AA5AB"/>
              </a:buClr>
              <a:buSzPct val="125000"/>
              <a:buFont typeface="Wingdings" panose="05000000000000000000" pitchFamily="2" charset="2"/>
              <a:buChar char="ü"/>
              <a:defRPr/>
            </a:pPr>
            <a:r>
              <a:rPr lang="es-DO" b="1" dirty="0">
                <a:solidFill>
                  <a:srgbClr val="072030"/>
                </a:solidFill>
                <a:cs typeface="Calibri" panose="020F0502020204030204" pitchFamily="34" charset="0"/>
              </a:rPr>
              <a:t>Aplica los Principios Básicos de Basilea.</a:t>
            </a:r>
            <a:endParaRPr lang="es-ES" dirty="0">
              <a:solidFill>
                <a:srgbClr val="072030"/>
              </a:solidFill>
              <a:cs typeface="Calibri" panose="020F0502020204030204" pitchFamily="34" charset="0"/>
            </a:endParaRPr>
          </a:p>
          <a:p>
            <a:pPr algn="just">
              <a:lnSpc>
                <a:spcPct val="100000"/>
              </a:lnSpc>
              <a:buClr>
                <a:srgbClr val="0AA5AB"/>
              </a:buClr>
              <a:buSzPct val="125000"/>
              <a:buFont typeface="Wingdings" panose="05000000000000000000" pitchFamily="2" charset="2"/>
              <a:buChar char="ü"/>
            </a:pPr>
            <a:endParaRPr lang="es-ES" dirty="0">
              <a:solidFill>
                <a:srgbClr val="072030"/>
              </a:solidFill>
            </a:endParaRPr>
          </a:p>
          <a:p>
            <a:pPr algn="just">
              <a:lnSpc>
                <a:spcPct val="100000"/>
              </a:lnSpc>
              <a:buClr>
                <a:srgbClr val="0AA5AB"/>
              </a:buClr>
              <a:buSzPct val="125000"/>
              <a:buFont typeface="Wingdings" panose="05000000000000000000" pitchFamily="2" charset="2"/>
              <a:buChar char="ü"/>
            </a:pPr>
            <a:endParaRPr lang="es-ES" dirty="0">
              <a:solidFill>
                <a:srgbClr val="072030"/>
              </a:solidFill>
            </a:endParaRPr>
          </a:p>
          <a:p>
            <a:pPr algn="just">
              <a:lnSpc>
                <a:spcPct val="100000"/>
              </a:lnSpc>
              <a:buClr>
                <a:srgbClr val="0AA5AB"/>
              </a:buClr>
              <a:buSzPct val="125000"/>
              <a:buFont typeface="Wingdings" panose="05000000000000000000" pitchFamily="2" charset="2"/>
              <a:buChar char="ü"/>
            </a:pPr>
            <a:endParaRPr lang="es-ES" b="1" dirty="0">
              <a:solidFill>
                <a:srgbClr val="072030"/>
              </a:solidFill>
            </a:endParaRPr>
          </a:p>
          <a:p>
            <a:pPr algn="just">
              <a:lnSpc>
                <a:spcPct val="100000"/>
              </a:lnSpc>
              <a:buClr>
                <a:srgbClr val="0AA5AB"/>
              </a:buClr>
              <a:buSzPct val="125000"/>
              <a:buFont typeface="Wingdings" panose="05000000000000000000" pitchFamily="2" charset="2"/>
              <a:buChar char="ü"/>
            </a:pPr>
            <a:endParaRPr lang="es-ES" b="1" dirty="0">
              <a:solidFill>
                <a:srgbClr val="072030"/>
              </a:solidFill>
            </a:endParaRPr>
          </a:p>
          <a:p>
            <a:pPr>
              <a:lnSpc>
                <a:spcPct val="100000"/>
              </a:lnSpc>
              <a:buClr>
                <a:srgbClr val="0AA5AB"/>
              </a:buClr>
              <a:buSzPct val="125000"/>
              <a:buFont typeface="Wingdings" panose="05000000000000000000" pitchFamily="2" charset="2"/>
              <a:buChar char="ü"/>
            </a:pPr>
            <a:endParaRPr lang="en-US" dirty="0">
              <a:solidFill>
                <a:srgbClr val="072030"/>
              </a:solidFill>
            </a:endParaRPr>
          </a:p>
        </p:txBody>
      </p:sp>
      <p:sp>
        <p:nvSpPr>
          <p:cNvPr id="2" name="Marcador de número de diapositiva 1">
            <a:extLst>
              <a:ext uri="{FF2B5EF4-FFF2-40B4-BE49-F238E27FC236}">
                <a16:creationId xmlns:a16="http://schemas.microsoft.com/office/drawing/2014/main" id="{B15B4BB7-8592-7EB9-0910-C6C403357A2A}"/>
              </a:ext>
            </a:extLst>
          </p:cNvPr>
          <p:cNvSpPr>
            <a:spLocks noGrp="1"/>
          </p:cNvSpPr>
          <p:nvPr>
            <p:ph type="sldNum" sz="quarter" idx="2"/>
          </p:nvPr>
        </p:nvSpPr>
        <p:spPr/>
        <p:txBody>
          <a:bodyPr/>
          <a:lstStyle/>
          <a:p>
            <a:fld id="{86CB4B4D-7CA3-9044-876B-883B54F8677D}" type="slidenum">
              <a:rPr lang="es-DO" smtClean="0"/>
              <a:t>7</a:t>
            </a:fld>
            <a:endParaRPr lang="es-DO" dirty="0"/>
          </a:p>
        </p:txBody>
      </p:sp>
      <p:sp>
        <p:nvSpPr>
          <p:cNvPr id="3" name="Más espacio…">
            <a:extLst>
              <a:ext uri="{FF2B5EF4-FFF2-40B4-BE49-F238E27FC236}">
                <a16:creationId xmlns:a16="http://schemas.microsoft.com/office/drawing/2014/main" id="{5CE28D2B-0B90-A6A0-AAF0-5F1259E29574}"/>
              </a:ext>
            </a:extLst>
          </p:cNvPr>
          <p:cNvSpPr txBox="1"/>
          <p:nvPr/>
        </p:nvSpPr>
        <p:spPr>
          <a:xfrm>
            <a:off x="940300" y="1003683"/>
            <a:ext cx="13442450" cy="19262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000" dirty="0"/>
              <a:t>Características de la </a:t>
            </a:r>
            <a:endParaRPr sz="8000" dirty="0"/>
          </a:p>
          <a:p>
            <a:pPr>
              <a:lnSpc>
                <a:spcPct val="70000"/>
              </a:lnSpc>
              <a:defRPr sz="11800" spc="-471">
                <a:solidFill>
                  <a:srgbClr val="0AA5AB"/>
                </a:solidFill>
                <a:latin typeface="ArialNova-Light"/>
                <a:ea typeface="ArialNova-Light"/>
                <a:cs typeface="ArialNova-Light"/>
                <a:sym typeface="ArialNova-Light"/>
              </a:defRPr>
            </a:pPr>
            <a:r>
              <a:rPr lang="es-DO" sz="8000" dirty="0"/>
              <a:t>Metodología SBR</a:t>
            </a:r>
            <a:endParaRPr sz="8000" dirty="0"/>
          </a:p>
        </p:txBody>
      </p:sp>
    </p:spTree>
    <p:extLst>
      <p:ext uri="{BB962C8B-B14F-4D97-AF65-F5344CB8AC3E}">
        <p14:creationId xmlns:p14="http://schemas.microsoft.com/office/powerpoint/2010/main" val="4168385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2601315" y="6056384"/>
            <a:ext cx="576064" cy="576064"/>
          </a:xfrm>
          <a:prstGeom prst="ellipse">
            <a:avLst/>
          </a:prstGeom>
          <a:solidFill>
            <a:srgbClr val="0AA5AB"/>
          </a:solidFill>
          <a:ln>
            <a:solidFill>
              <a:srgbClr val="07203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base" hangingPunct="1">
              <a:spcBef>
                <a:spcPct val="0"/>
              </a:spcBef>
              <a:spcAft>
                <a:spcPct val="0"/>
              </a:spcAft>
              <a:defRPr/>
            </a:pPr>
            <a:endParaRPr lang="es-DO">
              <a:solidFill>
                <a:prstClr val="white"/>
              </a:solidFill>
              <a:latin typeface="Calibri"/>
              <a:ea typeface="+mn-ea"/>
              <a:cs typeface="+mn-cs"/>
            </a:endParaRPr>
          </a:p>
        </p:txBody>
      </p:sp>
      <p:sp>
        <p:nvSpPr>
          <p:cNvPr id="20" name="Oval 19"/>
          <p:cNvSpPr/>
          <p:nvPr/>
        </p:nvSpPr>
        <p:spPr>
          <a:xfrm>
            <a:off x="2601315" y="8115292"/>
            <a:ext cx="576064" cy="576064"/>
          </a:xfrm>
          <a:prstGeom prst="ellipse">
            <a:avLst/>
          </a:prstGeom>
          <a:solidFill>
            <a:srgbClr val="0AA5AB"/>
          </a:solidFill>
          <a:ln>
            <a:solidFill>
              <a:srgbClr val="07203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base" hangingPunct="1">
              <a:spcBef>
                <a:spcPct val="0"/>
              </a:spcBef>
              <a:spcAft>
                <a:spcPct val="0"/>
              </a:spcAft>
              <a:defRPr/>
            </a:pPr>
            <a:endParaRPr lang="es-DO">
              <a:solidFill>
                <a:prstClr val="white"/>
              </a:solidFill>
              <a:latin typeface="Calibri"/>
              <a:ea typeface="+mn-ea"/>
              <a:cs typeface="+mn-cs"/>
            </a:endParaRPr>
          </a:p>
        </p:txBody>
      </p:sp>
      <p:sp>
        <p:nvSpPr>
          <p:cNvPr id="21" name="Oval 20"/>
          <p:cNvSpPr/>
          <p:nvPr/>
        </p:nvSpPr>
        <p:spPr>
          <a:xfrm>
            <a:off x="2601315" y="10665095"/>
            <a:ext cx="576064" cy="576064"/>
          </a:xfrm>
          <a:prstGeom prst="ellipse">
            <a:avLst/>
          </a:prstGeom>
          <a:solidFill>
            <a:srgbClr val="0AA5AB"/>
          </a:solidFill>
          <a:ln>
            <a:solidFill>
              <a:srgbClr val="07203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base" hangingPunct="1">
              <a:spcBef>
                <a:spcPct val="0"/>
              </a:spcBef>
              <a:spcAft>
                <a:spcPct val="0"/>
              </a:spcAft>
              <a:defRPr/>
            </a:pPr>
            <a:endParaRPr lang="es-DO">
              <a:solidFill>
                <a:prstClr val="white"/>
              </a:solidFill>
              <a:latin typeface="Calibri"/>
              <a:ea typeface="+mn-ea"/>
              <a:cs typeface="+mn-cs"/>
            </a:endParaRPr>
          </a:p>
        </p:txBody>
      </p:sp>
      <p:sp>
        <p:nvSpPr>
          <p:cNvPr id="22" name="Rectangle 21"/>
          <p:cNvSpPr/>
          <p:nvPr/>
        </p:nvSpPr>
        <p:spPr>
          <a:xfrm>
            <a:off x="3725919" y="5760907"/>
            <a:ext cx="17617962" cy="1354217"/>
          </a:xfrm>
          <a:prstGeom prst="rect">
            <a:avLst/>
          </a:prstGeom>
        </p:spPr>
        <p:txBody>
          <a:bodyPr wrap="square">
            <a:spAutoFit/>
          </a:bodyPr>
          <a:lstStyle/>
          <a:p>
            <a:pPr lvl="1" algn="just" fontAlgn="base">
              <a:spcBef>
                <a:spcPct val="0"/>
              </a:spcBef>
              <a:spcAft>
                <a:spcPct val="0"/>
              </a:spcAft>
            </a:pPr>
            <a:r>
              <a:rPr lang="es-ES" sz="4000" dirty="0">
                <a:solidFill>
                  <a:prstClr val="black"/>
                </a:solidFill>
                <a:latin typeface="Calibri" panose="020F0502020204030204" pitchFamily="34" charset="0"/>
                <a:cs typeface="Calibri" panose="020F0502020204030204" pitchFamily="34" charset="0"/>
              </a:rPr>
              <a:t>Considera tanto los aspectos </a:t>
            </a:r>
            <a:r>
              <a:rPr lang="es-ES" sz="4200" b="1" dirty="0">
                <a:solidFill>
                  <a:prstClr val="black"/>
                </a:solidFill>
                <a:latin typeface="Calibri" panose="020F0502020204030204" pitchFamily="34" charset="0"/>
                <a:cs typeface="Calibri" panose="020F0502020204030204" pitchFamily="34" charset="0"/>
              </a:rPr>
              <a:t>cuantitativos</a:t>
            </a:r>
            <a:r>
              <a:rPr lang="es-ES" sz="4000" dirty="0">
                <a:solidFill>
                  <a:prstClr val="black"/>
                </a:solidFill>
                <a:latin typeface="Calibri" panose="020F0502020204030204" pitchFamily="34" charset="0"/>
                <a:cs typeface="Calibri" panose="020F0502020204030204" pitchFamily="34" charset="0"/>
              </a:rPr>
              <a:t> como los </a:t>
            </a:r>
            <a:r>
              <a:rPr lang="es-ES" sz="4200" b="1" dirty="0">
                <a:solidFill>
                  <a:prstClr val="black"/>
                </a:solidFill>
                <a:latin typeface="Calibri" panose="020F0502020204030204" pitchFamily="34" charset="0"/>
                <a:cs typeface="Calibri" panose="020F0502020204030204" pitchFamily="34" charset="0"/>
              </a:rPr>
              <a:t>cualitativos</a:t>
            </a:r>
            <a:r>
              <a:rPr lang="es-ES" sz="4000" dirty="0">
                <a:solidFill>
                  <a:prstClr val="black"/>
                </a:solidFill>
                <a:latin typeface="Calibri" panose="020F0502020204030204" pitchFamily="34" charset="0"/>
                <a:cs typeface="Calibri" panose="020F0502020204030204" pitchFamily="34" charset="0"/>
              </a:rPr>
              <a:t>, para obtener una visión integral de la situación de la entidad.</a:t>
            </a:r>
            <a:endParaRPr lang="es-DO" sz="4000" dirty="0">
              <a:solidFill>
                <a:prstClr val="black"/>
              </a:solidFill>
              <a:latin typeface="Calibri" panose="020F0502020204030204" pitchFamily="34" charset="0"/>
              <a:cs typeface="Calibri" panose="020F0502020204030204" pitchFamily="34" charset="0"/>
            </a:endParaRPr>
          </a:p>
        </p:txBody>
      </p:sp>
      <p:sp>
        <p:nvSpPr>
          <p:cNvPr id="23" name="Rectangle 22"/>
          <p:cNvSpPr/>
          <p:nvPr/>
        </p:nvSpPr>
        <p:spPr>
          <a:xfrm>
            <a:off x="3725919" y="7906139"/>
            <a:ext cx="17617962" cy="1969770"/>
          </a:xfrm>
          <a:prstGeom prst="rect">
            <a:avLst/>
          </a:prstGeom>
        </p:spPr>
        <p:txBody>
          <a:bodyPr wrap="square">
            <a:spAutoFit/>
          </a:bodyPr>
          <a:lstStyle/>
          <a:p>
            <a:pPr lvl="1" algn="just" fontAlgn="base">
              <a:spcBef>
                <a:spcPct val="0"/>
              </a:spcBef>
              <a:spcAft>
                <a:spcPct val="0"/>
              </a:spcAft>
            </a:pPr>
            <a:r>
              <a:rPr lang="es-ES" sz="4000" dirty="0">
                <a:solidFill>
                  <a:prstClr val="black"/>
                </a:solidFill>
                <a:latin typeface="Calibri" panose="020F0502020204030204" pitchFamily="34" charset="0"/>
                <a:cs typeface="Calibri" panose="020F0502020204030204" pitchFamily="34" charset="0"/>
              </a:rPr>
              <a:t>Permite identificar las entidades de </a:t>
            </a:r>
            <a:r>
              <a:rPr lang="es-ES" sz="4200" b="1" dirty="0">
                <a:solidFill>
                  <a:prstClr val="black"/>
                </a:solidFill>
                <a:latin typeface="Calibri" panose="020F0502020204030204" pitchFamily="34" charset="0"/>
                <a:cs typeface="Calibri" panose="020F0502020204030204" pitchFamily="34" charset="0"/>
              </a:rPr>
              <a:t>importancia sistémicas </a:t>
            </a:r>
            <a:r>
              <a:rPr lang="es-ES" sz="4000" dirty="0">
                <a:solidFill>
                  <a:prstClr val="black"/>
                </a:solidFill>
                <a:latin typeface="Calibri" panose="020F0502020204030204" pitchFamily="34" charset="0"/>
                <a:cs typeface="Calibri" panose="020F0502020204030204" pitchFamily="34" charset="0"/>
              </a:rPr>
              <a:t>o más riesgosas, y en consecuencia, asignar más recursos y tiempo de supervisión a éstas. Además, permite identificar las áreas de mayor riesgo dentro de las mismas; y</a:t>
            </a:r>
            <a:endParaRPr lang="es-ES" sz="7200" dirty="0">
              <a:solidFill>
                <a:prstClr val="black"/>
              </a:solidFill>
              <a:latin typeface="Century Gothic" pitchFamily="34" charset="0"/>
              <a:cs typeface="Arial" charset="0"/>
            </a:endParaRPr>
          </a:p>
        </p:txBody>
      </p:sp>
      <p:sp>
        <p:nvSpPr>
          <p:cNvPr id="24" name="Rectangle 23"/>
          <p:cNvSpPr/>
          <p:nvPr/>
        </p:nvSpPr>
        <p:spPr>
          <a:xfrm>
            <a:off x="3662095" y="10536841"/>
            <a:ext cx="17745610" cy="1354217"/>
          </a:xfrm>
          <a:prstGeom prst="rect">
            <a:avLst/>
          </a:prstGeom>
        </p:spPr>
        <p:txBody>
          <a:bodyPr wrap="square">
            <a:spAutoFit/>
          </a:bodyPr>
          <a:lstStyle/>
          <a:p>
            <a:pPr lvl="1" algn="just" fontAlgn="base">
              <a:spcBef>
                <a:spcPct val="0"/>
              </a:spcBef>
              <a:spcAft>
                <a:spcPct val="0"/>
              </a:spcAft>
            </a:pPr>
            <a:r>
              <a:rPr lang="es-CL" sz="4000" dirty="0">
                <a:solidFill>
                  <a:prstClr val="black"/>
                </a:solidFill>
                <a:latin typeface="Calibri" panose="020F0502020204030204" pitchFamily="34" charset="0"/>
                <a:cs typeface="Calibri" panose="020F0502020204030204" pitchFamily="34" charset="0"/>
                <a:sym typeface="Wingdings" pitchFamily="2" charset="2"/>
              </a:rPr>
              <a:t>Se requiere la </a:t>
            </a:r>
            <a:r>
              <a:rPr lang="es-CL" sz="4200" b="1" dirty="0">
                <a:solidFill>
                  <a:prstClr val="black"/>
                </a:solidFill>
                <a:latin typeface="Calibri" panose="020F0502020204030204" pitchFamily="34" charset="0"/>
                <a:cs typeface="Calibri" panose="020F0502020204030204" pitchFamily="34" charset="0"/>
                <a:sym typeface="Wingdings" pitchFamily="2" charset="2"/>
              </a:rPr>
              <a:t>participación</a:t>
            </a:r>
            <a:r>
              <a:rPr lang="es-CL" sz="4000" dirty="0">
                <a:solidFill>
                  <a:prstClr val="black"/>
                </a:solidFill>
                <a:latin typeface="Calibri" panose="020F0502020204030204" pitchFamily="34" charset="0"/>
                <a:cs typeface="Calibri" panose="020F0502020204030204" pitchFamily="34" charset="0"/>
                <a:sym typeface="Wingdings" pitchFamily="2" charset="2"/>
              </a:rPr>
              <a:t> de las EIF, Auditores Externos y de los Gremios que agrupan las EIF.</a:t>
            </a:r>
          </a:p>
        </p:txBody>
      </p:sp>
      <p:sp>
        <p:nvSpPr>
          <p:cNvPr id="25" name="2 Marcador de contenido"/>
          <p:cNvSpPr txBox="1">
            <a:spLocks/>
          </p:cNvSpPr>
          <p:nvPr/>
        </p:nvSpPr>
        <p:spPr bwMode="auto">
          <a:xfrm>
            <a:off x="3725919" y="3233349"/>
            <a:ext cx="17617962" cy="2125408"/>
          </a:xfrm>
          <a:prstGeom prst="rect">
            <a:avLst/>
          </a:prstGeom>
          <a:noFill/>
          <a:ln w="9525">
            <a:noFill/>
            <a:miter lim="800000"/>
            <a:headEnd/>
            <a:tailEnd/>
          </a:ln>
        </p:spPr>
        <p:txBody>
          <a:bodyPr vert="horz" wrap="square" lIns="182880" tIns="91440" rIns="182880" bIns="9144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2400" kern="1200">
                <a:solidFill>
                  <a:schemeClr val="tx1"/>
                </a:solidFill>
                <a:effectLst/>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None/>
            </a:pPr>
            <a:r>
              <a:rPr lang="es-ES" sz="4000" dirty="0">
                <a:solidFill>
                  <a:schemeClr val="bg2">
                    <a:lumMod val="10000"/>
                  </a:schemeClr>
                </a:solidFill>
                <a:latin typeface="Calibri" panose="020F0502020204030204" pitchFamily="34" charset="0"/>
                <a:cs typeface="Calibri" panose="020F0502020204030204" pitchFamily="34" charset="0"/>
              </a:rPr>
              <a:t>Se enfoca en el conocimiento profundo de la situación de la entidad en un sentido dinámico en lo que se refiere a la </a:t>
            </a:r>
            <a:r>
              <a:rPr lang="es-ES" sz="4200" b="1" dirty="0">
                <a:solidFill>
                  <a:schemeClr val="bg2">
                    <a:lumMod val="10000"/>
                  </a:schemeClr>
                </a:solidFill>
                <a:latin typeface="Calibri" panose="020F0502020204030204" pitchFamily="34" charset="0"/>
                <a:cs typeface="Calibri" panose="020F0502020204030204" pitchFamily="34" charset="0"/>
              </a:rPr>
              <a:t>ordenación</a:t>
            </a:r>
            <a:r>
              <a:rPr lang="es-ES" sz="4000" dirty="0">
                <a:solidFill>
                  <a:schemeClr val="bg2">
                    <a:lumMod val="10000"/>
                  </a:schemeClr>
                </a:solidFill>
                <a:latin typeface="Calibri" panose="020F0502020204030204" pitchFamily="34" charset="0"/>
                <a:cs typeface="Calibri" panose="020F0502020204030204" pitchFamily="34" charset="0"/>
              </a:rPr>
              <a:t> y </a:t>
            </a:r>
            <a:r>
              <a:rPr lang="es-ES" sz="4200" b="1" dirty="0">
                <a:solidFill>
                  <a:schemeClr val="bg2">
                    <a:lumMod val="10000"/>
                  </a:schemeClr>
                </a:solidFill>
                <a:latin typeface="Calibri" panose="020F0502020204030204" pitchFamily="34" charset="0"/>
                <a:cs typeface="Calibri" panose="020F0502020204030204" pitchFamily="34" charset="0"/>
              </a:rPr>
              <a:t>ejecución</a:t>
            </a:r>
            <a:r>
              <a:rPr lang="es-ES" sz="4000" dirty="0">
                <a:solidFill>
                  <a:schemeClr val="bg2">
                    <a:lumMod val="10000"/>
                  </a:schemeClr>
                </a:solidFill>
                <a:latin typeface="Calibri" panose="020F0502020204030204" pitchFamily="34" charset="0"/>
                <a:cs typeface="Calibri" panose="020F0502020204030204" pitchFamily="34" charset="0"/>
              </a:rPr>
              <a:t> de las tareas de supervisión.</a:t>
            </a:r>
          </a:p>
          <a:p>
            <a:pPr marL="0" indent="0" algn="just">
              <a:spcBef>
                <a:spcPts val="0"/>
              </a:spcBef>
              <a:buNone/>
            </a:pPr>
            <a:endParaRPr lang="es-DO" sz="4000" dirty="0">
              <a:latin typeface="Century Gothic" pitchFamily="34" charset="0"/>
            </a:endParaRPr>
          </a:p>
        </p:txBody>
      </p:sp>
      <p:sp>
        <p:nvSpPr>
          <p:cNvPr id="26" name="Oval 25"/>
          <p:cNvSpPr/>
          <p:nvPr/>
        </p:nvSpPr>
        <p:spPr>
          <a:xfrm>
            <a:off x="2601315" y="3585048"/>
            <a:ext cx="576064" cy="576064"/>
          </a:xfrm>
          <a:prstGeom prst="ellipse">
            <a:avLst/>
          </a:prstGeom>
          <a:solidFill>
            <a:srgbClr val="0AA5AB"/>
          </a:solidFill>
          <a:ln>
            <a:solidFill>
              <a:srgbClr val="07203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base" hangingPunct="1">
              <a:spcBef>
                <a:spcPct val="0"/>
              </a:spcBef>
              <a:spcAft>
                <a:spcPct val="0"/>
              </a:spcAft>
              <a:defRPr/>
            </a:pPr>
            <a:endParaRPr lang="es-DO">
              <a:solidFill>
                <a:prstClr val="white"/>
              </a:solidFill>
              <a:latin typeface="Calibri"/>
              <a:ea typeface="+mn-ea"/>
              <a:cs typeface="+mn-cs"/>
            </a:endParaRPr>
          </a:p>
        </p:txBody>
      </p:sp>
      <p:sp>
        <p:nvSpPr>
          <p:cNvPr id="2" name="Marcador de número de diapositiva 1">
            <a:extLst>
              <a:ext uri="{FF2B5EF4-FFF2-40B4-BE49-F238E27FC236}">
                <a16:creationId xmlns:a16="http://schemas.microsoft.com/office/drawing/2014/main" id="{9553668D-1C3C-A4A9-93FC-2095D631EF42}"/>
              </a:ext>
            </a:extLst>
          </p:cNvPr>
          <p:cNvSpPr>
            <a:spLocks noGrp="1"/>
          </p:cNvSpPr>
          <p:nvPr>
            <p:ph type="sldNum" sz="quarter" idx="2"/>
          </p:nvPr>
        </p:nvSpPr>
        <p:spPr/>
        <p:txBody>
          <a:bodyPr/>
          <a:lstStyle/>
          <a:p>
            <a:fld id="{86CB4B4D-7CA3-9044-876B-883B54F8677D}" type="slidenum">
              <a:rPr lang="es-DO" smtClean="0"/>
              <a:t>8</a:t>
            </a:fld>
            <a:endParaRPr lang="es-DO" dirty="0"/>
          </a:p>
        </p:txBody>
      </p:sp>
      <p:sp>
        <p:nvSpPr>
          <p:cNvPr id="4" name="Más espacio…">
            <a:extLst>
              <a:ext uri="{FF2B5EF4-FFF2-40B4-BE49-F238E27FC236}">
                <a16:creationId xmlns:a16="http://schemas.microsoft.com/office/drawing/2014/main" id="{DD0D05FC-FB4D-0CA4-80FC-B87E8EA696B4}"/>
              </a:ext>
            </a:extLst>
          </p:cNvPr>
          <p:cNvSpPr txBox="1"/>
          <p:nvPr/>
        </p:nvSpPr>
        <p:spPr>
          <a:xfrm>
            <a:off x="940300" y="1003683"/>
            <a:ext cx="13442450" cy="19262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000" dirty="0"/>
              <a:t>Aspectos claves</a:t>
            </a:r>
            <a:endParaRPr sz="8000" dirty="0"/>
          </a:p>
          <a:p>
            <a:pPr>
              <a:lnSpc>
                <a:spcPct val="70000"/>
              </a:lnSpc>
              <a:defRPr sz="11800" spc="-471">
                <a:solidFill>
                  <a:srgbClr val="0AA5AB"/>
                </a:solidFill>
                <a:latin typeface="ArialNova-Light"/>
                <a:ea typeface="ArialNova-Light"/>
                <a:cs typeface="ArialNova-Light"/>
                <a:sym typeface="ArialNova-Light"/>
              </a:defRPr>
            </a:pPr>
            <a:r>
              <a:rPr lang="es-DO" sz="8000" dirty="0"/>
              <a:t>de la SBR</a:t>
            </a:r>
            <a:endParaRPr sz="8000" dirty="0"/>
          </a:p>
        </p:txBody>
      </p:sp>
      <p:sp>
        <p:nvSpPr>
          <p:cNvPr id="5" name="Circle">
            <a:extLst>
              <a:ext uri="{FF2B5EF4-FFF2-40B4-BE49-F238E27FC236}">
                <a16:creationId xmlns:a16="http://schemas.microsoft.com/office/drawing/2014/main" id="{65C08A40-ED2A-C13C-04BC-9A9392A42AB1}"/>
              </a:ext>
            </a:extLst>
          </p:cNvPr>
          <p:cNvSpPr/>
          <p:nvPr/>
        </p:nvSpPr>
        <p:spPr>
          <a:xfrm>
            <a:off x="291997" y="14087566"/>
            <a:ext cx="1685371" cy="1685370"/>
          </a:xfrm>
          <a:prstGeom prst="ellipse">
            <a:avLst/>
          </a:prstGeom>
          <a:solidFill>
            <a:srgbClr val="5C8091"/>
          </a:solidFill>
          <a:ln w="12700">
            <a:miter lim="400000"/>
          </a:ln>
        </p:spPr>
        <p:txBody>
          <a:bodyPr tIns="91439" bIns="91439" anchor="ctr"/>
          <a:lstStyle/>
          <a:p>
            <a:endParaRPr/>
          </a:p>
        </p:txBody>
      </p:sp>
      <p:sp>
        <p:nvSpPr>
          <p:cNvPr id="6" name="Circle">
            <a:extLst>
              <a:ext uri="{FF2B5EF4-FFF2-40B4-BE49-F238E27FC236}">
                <a16:creationId xmlns:a16="http://schemas.microsoft.com/office/drawing/2014/main" id="{D969CF46-B6A9-D88A-37F5-41420266EEA4}"/>
              </a:ext>
            </a:extLst>
          </p:cNvPr>
          <p:cNvSpPr/>
          <p:nvPr/>
        </p:nvSpPr>
        <p:spPr>
          <a:xfrm>
            <a:off x="1367985" y="14087566"/>
            <a:ext cx="1685371" cy="1685370"/>
          </a:xfrm>
          <a:prstGeom prst="ellipse">
            <a:avLst/>
          </a:prstGeom>
          <a:solidFill>
            <a:srgbClr val="6F93A6"/>
          </a:solidFill>
          <a:ln w="12700">
            <a:miter lim="400000"/>
          </a:ln>
        </p:spPr>
        <p:txBody>
          <a:bodyPr tIns="91439" bIns="91439" anchor="ctr"/>
          <a:lstStyle/>
          <a:p>
            <a:endParaRPr/>
          </a:p>
        </p:txBody>
      </p:sp>
      <p:sp>
        <p:nvSpPr>
          <p:cNvPr id="7" name="Circle">
            <a:extLst>
              <a:ext uri="{FF2B5EF4-FFF2-40B4-BE49-F238E27FC236}">
                <a16:creationId xmlns:a16="http://schemas.microsoft.com/office/drawing/2014/main" id="{F79F820A-4C40-B6C4-2813-DE4514BE52B4}"/>
              </a:ext>
            </a:extLst>
          </p:cNvPr>
          <p:cNvSpPr/>
          <p:nvPr/>
        </p:nvSpPr>
        <p:spPr>
          <a:xfrm>
            <a:off x="2410782" y="14087566"/>
            <a:ext cx="1685371" cy="1685370"/>
          </a:xfrm>
          <a:prstGeom prst="ellipse">
            <a:avLst/>
          </a:prstGeom>
          <a:solidFill>
            <a:srgbClr val="4B6978"/>
          </a:solidFill>
          <a:ln w="12700">
            <a:miter lim="400000"/>
          </a:ln>
        </p:spPr>
        <p:txBody>
          <a:bodyPr tIns="91439" bIns="91439" anchor="ctr"/>
          <a:lstStyle/>
          <a:p>
            <a:endParaRPr/>
          </a:p>
        </p:txBody>
      </p:sp>
      <p:sp>
        <p:nvSpPr>
          <p:cNvPr id="8" name="Circle">
            <a:extLst>
              <a:ext uri="{FF2B5EF4-FFF2-40B4-BE49-F238E27FC236}">
                <a16:creationId xmlns:a16="http://schemas.microsoft.com/office/drawing/2014/main" id="{8221A2BB-52B7-13CD-DD15-DAD85CA40383}"/>
              </a:ext>
            </a:extLst>
          </p:cNvPr>
          <p:cNvSpPr/>
          <p:nvPr/>
        </p:nvSpPr>
        <p:spPr>
          <a:xfrm>
            <a:off x="3401580" y="14087566"/>
            <a:ext cx="1685370" cy="1685370"/>
          </a:xfrm>
          <a:prstGeom prst="ellipse">
            <a:avLst/>
          </a:prstGeom>
          <a:solidFill>
            <a:srgbClr val="0CCCC6"/>
          </a:solidFill>
          <a:ln w="12700">
            <a:miter lim="400000"/>
          </a:ln>
        </p:spPr>
        <p:txBody>
          <a:bodyPr tIns="91439" bIns="91439" anchor="ctr"/>
          <a:lstStyle/>
          <a:p>
            <a:endParaRPr/>
          </a:p>
        </p:txBody>
      </p:sp>
      <p:sp>
        <p:nvSpPr>
          <p:cNvPr id="9" name="Circle">
            <a:extLst>
              <a:ext uri="{FF2B5EF4-FFF2-40B4-BE49-F238E27FC236}">
                <a16:creationId xmlns:a16="http://schemas.microsoft.com/office/drawing/2014/main" id="{D644D88A-6553-C40A-02EE-BC1AD199EDBD}"/>
              </a:ext>
            </a:extLst>
          </p:cNvPr>
          <p:cNvSpPr/>
          <p:nvPr/>
        </p:nvSpPr>
        <p:spPr>
          <a:xfrm>
            <a:off x="4775064" y="14087566"/>
            <a:ext cx="1685371" cy="1685370"/>
          </a:xfrm>
          <a:prstGeom prst="ellipse">
            <a:avLst/>
          </a:prstGeom>
          <a:solidFill>
            <a:srgbClr val="F0F3F5"/>
          </a:solidFill>
          <a:ln w="12700">
            <a:miter lim="400000"/>
          </a:ln>
        </p:spPr>
        <p:txBody>
          <a:bodyPr tIns="91439" bIns="91439" anchor="ctr"/>
          <a:lstStyle/>
          <a:p>
            <a:endParaRPr/>
          </a:p>
        </p:txBody>
      </p:sp>
      <p:sp>
        <p:nvSpPr>
          <p:cNvPr id="11" name="Circle">
            <a:extLst>
              <a:ext uri="{FF2B5EF4-FFF2-40B4-BE49-F238E27FC236}">
                <a16:creationId xmlns:a16="http://schemas.microsoft.com/office/drawing/2014/main" id="{5DA19C67-A793-EB6E-4E43-E1C7E2D46C49}"/>
              </a:ext>
            </a:extLst>
          </p:cNvPr>
          <p:cNvSpPr/>
          <p:nvPr/>
        </p:nvSpPr>
        <p:spPr>
          <a:xfrm>
            <a:off x="5884840" y="14087566"/>
            <a:ext cx="1685371" cy="1685370"/>
          </a:xfrm>
          <a:prstGeom prst="ellipse">
            <a:avLst/>
          </a:prstGeom>
          <a:solidFill>
            <a:srgbClr val="E1E7EB"/>
          </a:solidFill>
          <a:ln w="12700">
            <a:miter lim="400000"/>
          </a:ln>
        </p:spPr>
        <p:txBody>
          <a:bodyPr tIns="91439" bIns="91439" anchor="ctr"/>
          <a:lstStyle/>
          <a:p>
            <a:endParaRPr/>
          </a:p>
        </p:txBody>
      </p:sp>
      <p:sp>
        <p:nvSpPr>
          <p:cNvPr id="12" name="Circle">
            <a:extLst>
              <a:ext uri="{FF2B5EF4-FFF2-40B4-BE49-F238E27FC236}">
                <a16:creationId xmlns:a16="http://schemas.microsoft.com/office/drawing/2014/main" id="{9614EDDC-0BDF-7093-A420-0B57D01E36E3}"/>
              </a:ext>
            </a:extLst>
          </p:cNvPr>
          <p:cNvSpPr/>
          <p:nvPr/>
        </p:nvSpPr>
        <p:spPr>
          <a:xfrm>
            <a:off x="7141388" y="14087566"/>
            <a:ext cx="1685371" cy="1685370"/>
          </a:xfrm>
          <a:prstGeom prst="ellipse">
            <a:avLst/>
          </a:prstGeom>
          <a:solidFill>
            <a:srgbClr val="B8C4CC"/>
          </a:solidFill>
          <a:ln w="12700">
            <a:miter lim="400000"/>
          </a:ln>
        </p:spPr>
        <p:txBody>
          <a:bodyPr tIns="91439" bIns="91439" anchor="ctr"/>
          <a:lstStyle/>
          <a:p>
            <a:endParaRPr/>
          </a:p>
        </p:txBody>
      </p:sp>
      <p:sp>
        <p:nvSpPr>
          <p:cNvPr id="13" name="Circle">
            <a:extLst>
              <a:ext uri="{FF2B5EF4-FFF2-40B4-BE49-F238E27FC236}">
                <a16:creationId xmlns:a16="http://schemas.microsoft.com/office/drawing/2014/main" id="{F3852630-BD05-9E8A-24B6-C8CA07DAEEF8}"/>
              </a:ext>
            </a:extLst>
          </p:cNvPr>
          <p:cNvSpPr/>
          <p:nvPr/>
        </p:nvSpPr>
        <p:spPr>
          <a:xfrm>
            <a:off x="8335713" y="14087566"/>
            <a:ext cx="1685371" cy="1685370"/>
          </a:xfrm>
          <a:prstGeom prst="ellipse">
            <a:avLst/>
          </a:prstGeom>
          <a:solidFill>
            <a:srgbClr val="092336"/>
          </a:solidFill>
          <a:ln w="12700">
            <a:miter lim="400000"/>
          </a:ln>
        </p:spPr>
        <p:txBody>
          <a:bodyPr tIns="91439" bIns="91439" anchor="ctr"/>
          <a:lstStyle/>
          <a:p>
            <a:endParaRPr/>
          </a:p>
        </p:txBody>
      </p:sp>
      <p:sp>
        <p:nvSpPr>
          <p:cNvPr id="14" name="Circle">
            <a:extLst>
              <a:ext uri="{FF2B5EF4-FFF2-40B4-BE49-F238E27FC236}">
                <a16:creationId xmlns:a16="http://schemas.microsoft.com/office/drawing/2014/main" id="{DFF9F2D0-B6BF-9344-0612-D948E37FF82C}"/>
              </a:ext>
            </a:extLst>
          </p:cNvPr>
          <p:cNvSpPr/>
          <p:nvPr/>
        </p:nvSpPr>
        <p:spPr>
          <a:xfrm>
            <a:off x="9507712" y="14087566"/>
            <a:ext cx="1685371" cy="1685370"/>
          </a:xfrm>
          <a:prstGeom prst="ellipse">
            <a:avLst/>
          </a:prstGeom>
          <a:solidFill>
            <a:srgbClr val="0AA5AB"/>
          </a:solidFill>
          <a:ln w="12700">
            <a:miter lim="400000"/>
          </a:ln>
        </p:spPr>
        <p:txBody>
          <a:bodyPr tIns="91439" bIns="91439" anchor="ctr"/>
          <a:lstStyle/>
          <a:p>
            <a:endParaRPr/>
          </a:p>
        </p:txBody>
      </p:sp>
      <p:sp>
        <p:nvSpPr>
          <p:cNvPr id="15" name="Circle">
            <a:extLst>
              <a:ext uri="{FF2B5EF4-FFF2-40B4-BE49-F238E27FC236}">
                <a16:creationId xmlns:a16="http://schemas.microsoft.com/office/drawing/2014/main" id="{D42F06A0-DD73-46A2-165D-4DA886B4B1D5}"/>
              </a:ext>
            </a:extLst>
          </p:cNvPr>
          <p:cNvSpPr/>
          <p:nvPr/>
        </p:nvSpPr>
        <p:spPr>
          <a:xfrm>
            <a:off x="10786586" y="14087566"/>
            <a:ext cx="1685371" cy="1685370"/>
          </a:xfrm>
          <a:prstGeom prst="ellipse">
            <a:avLst/>
          </a:prstGeom>
          <a:solidFill>
            <a:srgbClr val="431E05"/>
          </a:solidFill>
          <a:ln w="12700">
            <a:miter lim="400000"/>
          </a:ln>
        </p:spPr>
        <p:txBody>
          <a:bodyPr tIns="91439" bIns="91439" anchor="ctr"/>
          <a:lstStyle/>
          <a:p>
            <a:endParaRPr/>
          </a:p>
        </p:txBody>
      </p:sp>
      <p:sp>
        <p:nvSpPr>
          <p:cNvPr id="16" name="Circle">
            <a:extLst>
              <a:ext uri="{FF2B5EF4-FFF2-40B4-BE49-F238E27FC236}">
                <a16:creationId xmlns:a16="http://schemas.microsoft.com/office/drawing/2014/main" id="{6264B20F-CA48-717A-3A99-402DEAB01AB1}"/>
              </a:ext>
            </a:extLst>
          </p:cNvPr>
          <p:cNvSpPr/>
          <p:nvPr/>
        </p:nvSpPr>
        <p:spPr>
          <a:xfrm>
            <a:off x="12101758" y="14087566"/>
            <a:ext cx="1685371" cy="1685370"/>
          </a:xfrm>
          <a:prstGeom prst="ellipse">
            <a:avLst/>
          </a:prstGeom>
          <a:solidFill>
            <a:srgbClr val="763100"/>
          </a:solidFill>
          <a:ln w="12700">
            <a:miter lim="400000"/>
          </a:ln>
        </p:spPr>
        <p:txBody>
          <a:bodyPr tIns="91439" bIns="91439" anchor="ctr"/>
          <a:lstStyle/>
          <a:p>
            <a:endParaRPr/>
          </a:p>
        </p:txBody>
      </p:sp>
    </p:spTree>
    <p:extLst>
      <p:ext uri="{BB962C8B-B14F-4D97-AF65-F5344CB8AC3E}">
        <p14:creationId xmlns:p14="http://schemas.microsoft.com/office/powerpoint/2010/main" val="3560495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19250" y="4416612"/>
            <a:ext cx="14094714" cy="7503401"/>
          </a:xfrm>
          <a:prstGeom prst="rect">
            <a:avLst/>
          </a:prstGeom>
        </p:spPr>
        <p:txBody>
          <a:bodyPr wrap="square">
            <a:spAutoFit/>
          </a:bodyPr>
          <a:lstStyle/>
          <a:p>
            <a:pPr algn="just" fontAlgn="base">
              <a:lnSpc>
                <a:spcPct val="150000"/>
              </a:lnSpc>
              <a:spcBef>
                <a:spcPct val="0"/>
              </a:spcBef>
              <a:spcAft>
                <a:spcPct val="0"/>
              </a:spcAft>
            </a:pPr>
            <a:r>
              <a:rPr lang="es-DO" sz="4000" dirty="0">
                <a:solidFill>
                  <a:prstClr val="black"/>
                </a:solidFill>
                <a:cs typeface="Calibri" panose="020F0502020204030204" pitchFamily="34" charset="0"/>
              </a:rPr>
              <a:t>Establecer un sistema eficaz para evaluar la </a:t>
            </a:r>
            <a:r>
              <a:rPr lang="es-DO" sz="4000" b="1" dirty="0">
                <a:solidFill>
                  <a:prstClr val="black"/>
                </a:solidFill>
                <a:cs typeface="Calibri" panose="020F0502020204030204" pitchFamily="34" charset="0"/>
              </a:rPr>
              <a:t>seguridad y solvencia</a:t>
            </a:r>
            <a:r>
              <a:rPr lang="es-DO" sz="4000" dirty="0">
                <a:solidFill>
                  <a:prstClr val="black"/>
                </a:solidFill>
                <a:cs typeface="Calibri" panose="020F0502020204030204" pitchFamily="34" charset="0"/>
              </a:rPr>
              <a:t> de las entidades de las EIF, para preservar su </a:t>
            </a:r>
            <a:r>
              <a:rPr lang="es-DO" sz="4200" b="1" dirty="0">
                <a:solidFill>
                  <a:prstClr val="black"/>
                </a:solidFill>
                <a:cs typeface="Calibri" panose="020F0502020204030204" pitchFamily="34" charset="0"/>
              </a:rPr>
              <a:t>sano funcionamiento</a:t>
            </a:r>
            <a:r>
              <a:rPr lang="es-DO" sz="4000" dirty="0">
                <a:solidFill>
                  <a:prstClr val="black"/>
                </a:solidFill>
                <a:cs typeface="Calibri" panose="020F0502020204030204" pitchFamily="34" charset="0"/>
              </a:rPr>
              <a:t>. </a:t>
            </a:r>
          </a:p>
          <a:p>
            <a:pPr algn="just" fontAlgn="base">
              <a:lnSpc>
                <a:spcPct val="150000"/>
              </a:lnSpc>
              <a:spcBef>
                <a:spcPct val="0"/>
              </a:spcBef>
              <a:spcAft>
                <a:spcPct val="0"/>
              </a:spcAft>
            </a:pPr>
            <a:r>
              <a:rPr lang="es-DO" sz="4000" dirty="0">
                <a:solidFill>
                  <a:prstClr val="black"/>
                </a:solidFill>
                <a:cs typeface="Calibri" panose="020F0502020204030204" pitchFamily="34" charset="0"/>
              </a:rPr>
              <a:t> </a:t>
            </a:r>
          </a:p>
          <a:p>
            <a:pPr algn="just" fontAlgn="base">
              <a:lnSpc>
                <a:spcPct val="150000"/>
              </a:lnSpc>
              <a:spcBef>
                <a:spcPct val="0"/>
              </a:spcBef>
              <a:spcAft>
                <a:spcPct val="0"/>
              </a:spcAft>
            </a:pPr>
            <a:r>
              <a:rPr lang="es-DO" sz="4000" dirty="0">
                <a:solidFill>
                  <a:prstClr val="black"/>
                </a:solidFill>
                <a:cs typeface="Calibri" panose="020F0502020204030204" pitchFamily="34" charset="0"/>
              </a:rPr>
              <a:t>Esto se logra mediante la </a:t>
            </a:r>
            <a:r>
              <a:rPr lang="es-DO" sz="4200" b="1" dirty="0">
                <a:solidFill>
                  <a:prstClr val="black"/>
                </a:solidFill>
                <a:cs typeface="Calibri" panose="020F0502020204030204" pitchFamily="34" charset="0"/>
              </a:rPr>
              <a:t>evaluación del perfil de riesgos </a:t>
            </a:r>
            <a:r>
              <a:rPr lang="es-DO" sz="4000" dirty="0">
                <a:solidFill>
                  <a:prstClr val="black"/>
                </a:solidFill>
                <a:cs typeface="Calibri" panose="020F0502020204030204" pitchFamily="34" charset="0"/>
              </a:rPr>
              <a:t>de las entidades, su </a:t>
            </a:r>
            <a:r>
              <a:rPr lang="es-DO" sz="4200" b="1" dirty="0">
                <a:solidFill>
                  <a:prstClr val="black"/>
                </a:solidFill>
                <a:cs typeface="Calibri" panose="020F0502020204030204" pitchFamily="34" charset="0"/>
              </a:rPr>
              <a:t>situación financiera</a:t>
            </a:r>
            <a:r>
              <a:rPr lang="es-DO" sz="4000" dirty="0">
                <a:solidFill>
                  <a:prstClr val="black"/>
                </a:solidFill>
                <a:cs typeface="Calibri" panose="020F0502020204030204" pitchFamily="34" charset="0"/>
              </a:rPr>
              <a:t>, los procesos de gestión de riesgos que aplican, así como el cumplimiento de las leyes y normativas vigentes.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0860" y="4416612"/>
            <a:ext cx="5579556" cy="665101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7" name="1 Título">
            <a:extLst>
              <a:ext uri="{FF2B5EF4-FFF2-40B4-BE49-F238E27FC236}">
                <a16:creationId xmlns:a16="http://schemas.microsoft.com/office/drawing/2014/main" id="{813D1BB6-34D6-4208-9E8B-19D6E4AE1A12}"/>
              </a:ext>
            </a:extLst>
          </p:cNvPr>
          <p:cNvSpPr txBox="1">
            <a:spLocks/>
          </p:cNvSpPr>
          <p:nvPr/>
        </p:nvSpPr>
        <p:spPr>
          <a:xfrm>
            <a:off x="1619250" y="3567149"/>
            <a:ext cx="5949576" cy="849463"/>
          </a:xfrm>
          <a:prstGeom prst="rect">
            <a:avLst/>
          </a:prstGeom>
        </p:spPr>
        <p:txBody>
          <a:bodyPr vert="horz" wrap="square" lIns="182880" tIns="91440" rIns="182880" bIns="9144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DO" sz="4800" b="1" dirty="0">
                <a:solidFill>
                  <a:srgbClr val="072030"/>
                </a:solidFill>
                <a:latin typeface="Calibri" panose="020F0502020204030204" pitchFamily="34" charset="0"/>
                <a:cs typeface="Calibri" panose="020F0502020204030204" pitchFamily="34" charset="0"/>
              </a:rPr>
              <a:t>OBJETIVO</a:t>
            </a:r>
            <a:endParaRPr lang="es-DO" sz="4400" b="1" dirty="0">
              <a:solidFill>
                <a:srgbClr val="072030"/>
              </a:solidFill>
              <a:latin typeface="Calibri" panose="020F0502020204030204" pitchFamily="34" charset="0"/>
              <a:cs typeface="Calibri" panose="020F0502020204030204" pitchFamily="34" charset="0"/>
            </a:endParaRPr>
          </a:p>
        </p:txBody>
      </p:sp>
      <p:sp>
        <p:nvSpPr>
          <p:cNvPr id="3" name="Marcador de número de diapositiva 2">
            <a:extLst>
              <a:ext uri="{FF2B5EF4-FFF2-40B4-BE49-F238E27FC236}">
                <a16:creationId xmlns:a16="http://schemas.microsoft.com/office/drawing/2014/main" id="{BF39BB91-B35A-7E0F-AD7A-D90C3E39C695}"/>
              </a:ext>
            </a:extLst>
          </p:cNvPr>
          <p:cNvSpPr>
            <a:spLocks noGrp="1"/>
          </p:cNvSpPr>
          <p:nvPr>
            <p:ph type="sldNum" sz="quarter" idx="2"/>
          </p:nvPr>
        </p:nvSpPr>
        <p:spPr/>
        <p:txBody>
          <a:bodyPr/>
          <a:lstStyle/>
          <a:p>
            <a:fld id="{86CB4B4D-7CA3-9044-876B-883B54F8677D}" type="slidenum">
              <a:rPr lang="es-DO" smtClean="0"/>
              <a:t>9</a:t>
            </a:fld>
            <a:endParaRPr lang="es-DO" dirty="0"/>
          </a:p>
        </p:txBody>
      </p:sp>
      <p:sp>
        <p:nvSpPr>
          <p:cNvPr id="4" name="Más espacio…">
            <a:extLst>
              <a:ext uri="{FF2B5EF4-FFF2-40B4-BE49-F238E27FC236}">
                <a16:creationId xmlns:a16="http://schemas.microsoft.com/office/drawing/2014/main" id="{FFE87FEA-0623-9B6F-461C-44B7147786D5}"/>
              </a:ext>
            </a:extLst>
          </p:cNvPr>
          <p:cNvSpPr txBox="1"/>
          <p:nvPr/>
        </p:nvSpPr>
        <p:spPr>
          <a:xfrm>
            <a:off x="940300" y="1003683"/>
            <a:ext cx="8165600" cy="19262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nSpc>
                <a:spcPct val="70000"/>
              </a:lnSpc>
              <a:defRPr sz="11800" spc="-471">
                <a:solidFill>
                  <a:srgbClr val="0D3048"/>
                </a:solidFill>
                <a:latin typeface="ArialNova-Light"/>
                <a:ea typeface="ArialNova-Light"/>
                <a:cs typeface="ArialNova-Light"/>
                <a:sym typeface="ArialNova-Light"/>
              </a:defRPr>
            </a:pPr>
            <a:r>
              <a:rPr lang="es-DO" sz="8000" dirty="0"/>
              <a:t>Marco de</a:t>
            </a:r>
          </a:p>
          <a:p>
            <a:pPr>
              <a:lnSpc>
                <a:spcPct val="70000"/>
              </a:lnSpc>
              <a:defRPr sz="11800" spc="-471">
                <a:solidFill>
                  <a:srgbClr val="0AA5AB"/>
                </a:solidFill>
                <a:latin typeface="ArialNova-Light"/>
                <a:ea typeface="ArialNova-Light"/>
                <a:cs typeface="ArialNova-Light"/>
                <a:sym typeface="ArialNova-Light"/>
              </a:defRPr>
            </a:pPr>
            <a:r>
              <a:rPr lang="es-DO" sz="8000" dirty="0"/>
              <a:t>Supervisión SBR</a:t>
            </a:r>
          </a:p>
        </p:txBody>
      </p:sp>
    </p:spTree>
    <p:extLst>
      <p:ext uri="{BB962C8B-B14F-4D97-AF65-F5344CB8AC3E}">
        <p14:creationId xmlns:p14="http://schemas.microsoft.com/office/powerpoint/2010/main" val="664786995"/>
      </p:ext>
    </p:extLst>
  </p:cSld>
  <p:clrMapOvr>
    <a:masterClrMapping/>
  </p:clrMapOvr>
  <p:transition spd="med"/>
</p:sld>
</file>

<file path=ppt/theme/theme1.xml><?xml version="1.0" encoding="utf-8"?>
<a:theme xmlns:a="http://schemas.openxmlformats.org/drawingml/2006/main" name="1_Marco">
  <a:themeElements>
    <a:clrScheme name="Colores SB PPT">
      <a:dk1>
        <a:srgbClr val="0D3048"/>
      </a:dk1>
      <a:lt1>
        <a:srgbClr val="FFFFFF"/>
      </a:lt1>
      <a:dk2>
        <a:srgbClr val="5C7F91"/>
      </a:dk2>
      <a:lt2>
        <a:srgbClr val="E1E7EB"/>
      </a:lt2>
      <a:accent1>
        <a:srgbClr val="0CCCC6"/>
      </a:accent1>
      <a:accent2>
        <a:srgbClr val="CE310E"/>
      </a:accent2>
      <a:accent3>
        <a:srgbClr val="4C6978"/>
      </a:accent3>
      <a:accent4>
        <a:srgbClr val="072030"/>
      </a:accent4>
      <a:accent5>
        <a:srgbClr val="098D91"/>
      </a:accent5>
      <a:accent6>
        <a:srgbClr val="CE6A08"/>
      </a:accent6>
      <a:hlink>
        <a:srgbClr val="1DE5EB"/>
      </a:hlink>
      <a:folHlink>
        <a:srgbClr val="CC031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arc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hueOff val="251984"/>
            <a:satOff val="5609"/>
            <a:lumOff val="54318"/>
          </a:schemeClr>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D2237"/>
            </a:solidFill>
            <a:effectLst/>
            <a:uFillTx/>
            <a:latin typeface="+mj-lt"/>
            <a:ea typeface="+mj-ea"/>
            <a:cs typeface="+mj-cs"/>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D2237"/>
            </a:solidFill>
            <a:effectLst/>
            <a:uFillTx/>
            <a:latin typeface="+mj-lt"/>
            <a:ea typeface="+mj-ea"/>
            <a:cs typeface="+mj-cs"/>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arco">
  <a:themeElements>
    <a:clrScheme name="Colores SB PPT">
      <a:dk1>
        <a:srgbClr val="0D3048"/>
      </a:dk1>
      <a:lt1>
        <a:srgbClr val="FFFFFF"/>
      </a:lt1>
      <a:dk2>
        <a:srgbClr val="5C7F91"/>
      </a:dk2>
      <a:lt2>
        <a:srgbClr val="E1E7EB"/>
      </a:lt2>
      <a:accent1>
        <a:srgbClr val="0CCCC6"/>
      </a:accent1>
      <a:accent2>
        <a:srgbClr val="CE310E"/>
      </a:accent2>
      <a:accent3>
        <a:srgbClr val="4C6978"/>
      </a:accent3>
      <a:accent4>
        <a:srgbClr val="072030"/>
      </a:accent4>
      <a:accent5>
        <a:srgbClr val="098D91"/>
      </a:accent5>
      <a:accent6>
        <a:srgbClr val="CE6A08"/>
      </a:accent6>
      <a:hlink>
        <a:srgbClr val="1DE5EB"/>
      </a:hlink>
      <a:folHlink>
        <a:srgbClr val="CC031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arc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hueOff val="251984"/>
            <a:satOff val="5609"/>
            <a:lumOff val="54318"/>
          </a:schemeClr>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D2237"/>
            </a:solidFill>
            <a:effectLst/>
            <a:uFillTx/>
            <a:latin typeface="+mj-lt"/>
            <a:ea typeface="+mj-ea"/>
            <a:cs typeface="+mj-cs"/>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D2237"/>
            </a:solidFill>
            <a:effectLst/>
            <a:uFillTx/>
            <a:latin typeface="+mj-lt"/>
            <a:ea typeface="+mj-ea"/>
            <a:cs typeface="+mj-cs"/>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Tema de Offic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ntilla 3" id="{24BF3438-7A35-4BBA-A457-F1F5700688AC}" vid="{2DC86F54-C6BA-4531-86C5-CD64108BFBEA}"/>
    </a:ext>
  </a:extLst>
</a:theme>
</file>

<file path=ppt/theme/theme4.xml><?xml version="1.0" encoding="utf-8"?>
<a:theme xmlns:a="http://schemas.openxmlformats.org/drawingml/2006/main" name="Marco">
  <a:themeElements>
    <a:clrScheme name="Marco">
      <a:dk1>
        <a:srgbClr val="000000"/>
      </a:dk1>
      <a:lt1>
        <a:srgbClr val="FFFFFF"/>
      </a:lt1>
      <a:dk2>
        <a:srgbClr val="A7A7A7"/>
      </a:dk2>
      <a:lt2>
        <a:srgbClr val="535353"/>
      </a:lt2>
      <a:accent1>
        <a:srgbClr val="1CC3B8"/>
      </a:accent1>
      <a:accent2>
        <a:srgbClr val="85220C"/>
      </a:accent2>
      <a:accent3>
        <a:srgbClr val="4B6C7F"/>
      </a:accent3>
      <a:accent4>
        <a:srgbClr val="290E02"/>
      </a:accent4>
      <a:accent5>
        <a:srgbClr val="0D3845"/>
      </a:accent5>
      <a:accent6>
        <a:srgbClr val="CE6A08"/>
      </a:accent6>
      <a:hlink>
        <a:srgbClr val="0000FF"/>
      </a:hlink>
      <a:folHlink>
        <a:srgbClr val="FF00FF"/>
      </a:folHlink>
    </a:clrScheme>
    <a:fontScheme name="Marco">
      <a:majorFont>
        <a:latin typeface="Corbel"/>
        <a:ea typeface="Corbel"/>
        <a:cs typeface="Corbel"/>
      </a:majorFont>
      <a:minorFont>
        <a:latin typeface="Helvetica"/>
        <a:ea typeface="Helvetica"/>
        <a:cs typeface="Helvetica"/>
      </a:minorFont>
    </a:fontScheme>
    <a:fmtScheme name="Marc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hueOff val="251984"/>
            <a:satOff val="5609"/>
            <a:lumOff val="54318"/>
          </a:schemeClr>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D2237"/>
            </a:solidFill>
            <a:effectLst/>
            <a:uFillTx/>
            <a:latin typeface="+mj-lt"/>
            <a:ea typeface="+mj-ea"/>
            <a:cs typeface="+mj-cs"/>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D2237"/>
            </a:solidFill>
            <a:effectLst/>
            <a:uFillTx/>
            <a:latin typeface="+mj-lt"/>
            <a:ea typeface="+mj-ea"/>
            <a:cs typeface="+mj-cs"/>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18389</TotalTime>
  <Words>2264</Words>
  <Application>Microsoft Office PowerPoint</Application>
  <PresentationFormat>Personalizado</PresentationFormat>
  <Paragraphs>471</Paragraphs>
  <Slides>23</Slides>
  <Notes>7</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23</vt:i4>
      </vt:variant>
    </vt:vector>
  </HeadingPairs>
  <TitlesOfParts>
    <vt:vector size="37" baseType="lpstr">
      <vt:lpstr>Arial</vt:lpstr>
      <vt:lpstr>Arial Black</vt:lpstr>
      <vt:lpstr>Arial Nova</vt:lpstr>
      <vt:lpstr>Arial Nova Light</vt:lpstr>
      <vt:lpstr>ArialNova-Light</vt:lpstr>
      <vt:lpstr>Calibri</vt:lpstr>
      <vt:lpstr>Calibri Light</vt:lpstr>
      <vt:lpstr>Century Gothic</vt:lpstr>
      <vt:lpstr>Comic Sans MS</vt:lpstr>
      <vt:lpstr>Corbel</vt:lpstr>
      <vt:lpstr>Wingdings</vt:lpstr>
      <vt:lpstr>1_Marco</vt:lpstr>
      <vt:lpstr>Marco</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Gestión de Operaciones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Ivan Aquiles Mercado Pimentel</dc:creator>
  <cp:lastModifiedBy>Carolina Subero Ortiz</cp:lastModifiedBy>
  <cp:revision>331</cp:revision>
  <cp:lastPrinted>2021-04-23T18:32:01Z</cp:lastPrinted>
  <dcterms:modified xsi:type="dcterms:W3CDTF">2022-09-23T10:49:39Z</dcterms:modified>
</cp:coreProperties>
</file>